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90" d="100"/>
          <a:sy n="90" d="100"/>
        </p:scale>
        <p:origin x="-1184" y="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10/30/13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10/30/13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10/30/13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10/30/13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10/30/13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10/30/13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10/30/13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10/30/13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10/30/13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10/30/13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10/30/13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10/30/13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bean@intlhc.org" TargetMode="External"/><Relationship Id="rId3" Type="http://schemas.openxmlformats.org/officeDocument/2006/relationships/hyperlink" Target="http://www.intlhc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International Housing Coalition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Anjali Bean</a:t>
            </a:r>
          </a:p>
        </p:txBody>
      </p:sp>
    </p:spTree>
    <p:extLst>
      <p:ext uri="{BB962C8B-B14F-4D97-AF65-F5344CB8AC3E}">
        <p14:creationId xmlns:p14="http://schemas.microsoft.com/office/powerpoint/2010/main" val="2867168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International Housing Coalition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Founded in 2005 by:</a:t>
            </a:r>
          </a:p>
          <a:p>
            <a:pPr lvl="1"/>
            <a:r>
              <a:rPr lang="en-US" sz="2800" dirty="0"/>
              <a:t>Habitat for Humanity </a:t>
            </a:r>
          </a:p>
          <a:p>
            <a:pPr lvl="1"/>
            <a:r>
              <a:rPr lang="en-US" sz="2800" dirty="0"/>
              <a:t>National Association of Realtors (U.S.)</a:t>
            </a:r>
          </a:p>
          <a:p>
            <a:pPr lvl="1"/>
            <a:r>
              <a:rPr lang="en-US" sz="2800" dirty="0"/>
              <a:t>Canadian Real Estate Association </a:t>
            </a:r>
            <a:endParaRPr lang="en-US" sz="2800" dirty="0" smtClean="0"/>
          </a:p>
          <a:p>
            <a:r>
              <a:rPr lang="en-US" sz="2800" dirty="0" smtClean="0"/>
              <a:t>Mission: to raise the profile of housing and and slums on the global humanitarian and development agenda</a:t>
            </a:r>
          </a:p>
          <a:p>
            <a:r>
              <a:rPr lang="en-US" sz="2800" dirty="0" smtClean="0"/>
              <a:t>Membership organization supported by ~35 members</a:t>
            </a:r>
          </a:p>
          <a:p>
            <a:r>
              <a:rPr lang="en-US" sz="2800" dirty="0" smtClean="0"/>
              <a:t>Focus on education, advocacy, and dissemination of information. </a:t>
            </a:r>
          </a:p>
          <a:p>
            <a:pPr marL="11430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411480" lvl="1" indent="0">
              <a:buNone/>
            </a:pPr>
            <a:endParaRPr lang="en-US" dirty="0" smtClean="0"/>
          </a:p>
          <a:p>
            <a:pPr marL="41148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348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500" dirty="0" smtClean="0"/>
              <a:t>IHC Activities</a:t>
            </a:r>
            <a:br>
              <a:rPr lang="en-US" sz="4500" dirty="0" smtClean="0"/>
            </a:br>
            <a:r>
              <a:rPr lang="en-US" sz="4500" dirty="0" smtClean="0"/>
              <a:t>(Humanitarian &amp; Development)</a:t>
            </a:r>
            <a:endParaRPr lang="en-US" sz="4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76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 blurring line between the two, especially in urban settings</a:t>
            </a:r>
          </a:p>
          <a:p>
            <a:r>
              <a:rPr lang="en-US" sz="2800" dirty="0" smtClean="0"/>
              <a:t>Donor funding is not set up to facilitate the transition between the two. </a:t>
            </a:r>
          </a:p>
          <a:p>
            <a:r>
              <a:rPr lang="en-US" sz="2800" dirty="0" smtClean="0"/>
              <a:t>IHC worked closely with USAID in Haiti directly after the earthquake: unfortunately politics and complexity won</a:t>
            </a:r>
          </a:p>
          <a:p>
            <a:r>
              <a:rPr lang="en-US" sz="2800" dirty="0" smtClean="0"/>
              <a:t>Working with the Shelter and Settlements Working Group to devise a humanitarian advocacy campaign to address this gap.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53395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7620000" cy="1143000"/>
          </a:xfrm>
        </p:spPr>
        <p:txBody>
          <a:bodyPr/>
          <a:lstStyle/>
          <a:p>
            <a:pPr algn="ctr"/>
            <a:r>
              <a:rPr lang="en-US" dirty="0" smtClean="0"/>
              <a:t>Questions/Comments?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7620000" cy="1981200"/>
          </a:xfrm>
        </p:spPr>
        <p:txBody>
          <a:bodyPr/>
          <a:lstStyle/>
          <a:p>
            <a:pPr marL="114300" indent="0" algn="ctr">
              <a:buNone/>
            </a:pPr>
            <a:r>
              <a:rPr lang="en-US" sz="2800" dirty="0" smtClean="0"/>
              <a:t>Anjali Bean </a:t>
            </a:r>
          </a:p>
          <a:p>
            <a:pPr marL="114300" indent="0" algn="ctr">
              <a:buNone/>
            </a:pPr>
            <a:r>
              <a:rPr lang="en-US" sz="2800" dirty="0" smtClean="0">
                <a:solidFill>
                  <a:srgbClr val="000090"/>
                </a:solidFill>
                <a:hlinkClick r:id="rId2"/>
              </a:rPr>
              <a:t>bean@intlhc.org</a:t>
            </a:r>
            <a:endParaRPr lang="en-US" sz="2800" dirty="0" smtClean="0">
              <a:solidFill>
                <a:srgbClr val="000090"/>
              </a:solidFill>
            </a:endParaRPr>
          </a:p>
          <a:p>
            <a:pPr marL="114300" indent="0" algn="ctr">
              <a:buNone/>
            </a:pPr>
            <a:r>
              <a:rPr lang="en-US" sz="2800" dirty="0" smtClean="0">
                <a:solidFill>
                  <a:srgbClr val="000090"/>
                </a:solidFill>
                <a:hlinkClick r:id="rId3"/>
              </a:rPr>
              <a:t>www.intlhc.org</a:t>
            </a:r>
            <a:r>
              <a:rPr lang="en-US" sz="2800" dirty="0" smtClean="0">
                <a:solidFill>
                  <a:srgbClr val="000090"/>
                </a:solidFill>
              </a:rPr>
              <a:t> 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4716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290</TotalTime>
  <Words>138</Words>
  <Application>Microsoft Macintosh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Adjacency</vt:lpstr>
      <vt:lpstr>International Housing Coalition</vt:lpstr>
      <vt:lpstr>International Housing Coalition</vt:lpstr>
      <vt:lpstr>IHC Activities (Humanitarian &amp; Development)</vt:lpstr>
      <vt:lpstr>Questions/Comments?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Housing Coalition</dc:title>
  <dc:creator>noah</dc:creator>
  <cp:lastModifiedBy>noah</cp:lastModifiedBy>
  <cp:revision>5</cp:revision>
  <dcterms:created xsi:type="dcterms:W3CDTF">2013-10-30T08:09:15Z</dcterms:created>
  <dcterms:modified xsi:type="dcterms:W3CDTF">2013-10-30T12:59:16Z</dcterms:modified>
</cp:coreProperties>
</file>