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8" r:id="rId4"/>
    <p:sldId id="261" r:id="rId5"/>
    <p:sldId id="262" r:id="rId6"/>
    <p:sldId id="264" r:id="rId7"/>
    <p:sldId id="265" r:id="rId8"/>
    <p:sldId id="263" r:id="rId9"/>
    <p:sldId id="266" r:id="rId10"/>
    <p:sldId id="267" r:id="rId11"/>
    <p:sldId id="269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40BB-E8FD-4B81-98D4-D7331561BE5F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293A-B094-4C9E-97A8-CFF21737E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27630" r="9375" b="8594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14" name="Rectangle 1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60960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48866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228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Event </a:t>
            </a:r>
          </a:p>
          <a:p>
            <a:r>
              <a:rPr lang="en-US" sz="3200" dirty="0" smtClean="0"/>
              <a:t>Photos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7500" t="17969" r="7500" b="16406"/>
          <a:stretch>
            <a:fillRect/>
          </a:stretch>
        </p:blipFill>
        <p:spPr bwMode="auto">
          <a:xfrm>
            <a:off x="304800" y="381000"/>
            <a:ext cx="4724400" cy="2918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7500" t="14844" r="18750" b="5469"/>
          <a:stretch>
            <a:fillRect/>
          </a:stretch>
        </p:blipFill>
        <p:spPr bwMode="auto">
          <a:xfrm>
            <a:off x="5181600" y="1600200"/>
            <a:ext cx="3505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172200" y="5257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Media Coverage</a:t>
            </a:r>
            <a:endParaRPr lang="en-US" sz="32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18125" t="16406" r="26875" b="8594"/>
          <a:stretch>
            <a:fillRect/>
          </a:stretch>
        </p:blipFill>
        <p:spPr bwMode="auto">
          <a:xfrm>
            <a:off x="457200" y="3048000"/>
            <a:ext cx="2514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276600" y="4876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Sponsors</a:t>
            </a:r>
          </a:p>
          <a:p>
            <a:r>
              <a:rPr lang="en-US" sz="3200" dirty="0" smtClean="0"/>
              <a:t>Recognition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1073527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Asia-Pacific Housing Forum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Bangkok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12 – 14 September 2011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Call for papers </a:t>
            </a:r>
            <a:r>
              <a:rPr lang="en-US" sz="3200" dirty="0" smtClean="0"/>
              <a:t>/ speakers next </a:t>
            </a:r>
            <a:r>
              <a:rPr lang="en-US" sz="3200" dirty="0" smtClean="0"/>
              <a:t>year, subjects to include disaster response, DRR, climate change and all their links with shelter, housing and </a:t>
            </a:r>
            <a:r>
              <a:rPr lang="en-US" sz="3200" dirty="0" smtClean="0"/>
              <a:t>settlements, and your suggestions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6887" y="282714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 NEXT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9200" y="4876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</a:rPr>
              <a:t>Thank You!</a:t>
            </a:r>
            <a:endParaRPr lang="en-US" sz="66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52400"/>
            <a:ext cx="8592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www.aphousingforum.org</a:t>
            </a:r>
            <a:endParaRPr lang="en-US" sz="60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1073527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Asia-Pacific Housing Forum (first in 2007 hosted in Singapore)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Hosted in the Philippines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7 –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September 2009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Attended by 440 delegates from 36 countries</a:t>
            </a:r>
          </a:p>
          <a:p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NGOs (52%); Government (16%); Private (12%)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887" y="282714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WHEN / WHERE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1073527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examine concrete solutions for housing the urban poor;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alternative approaches for housing the urban poor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scalable models involving government authorities, businesses and social organizations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relief and development stakeholders can explore strategies to bridge the </a:t>
            </a:r>
            <a:r>
              <a:rPr lang="en-US" sz="3200" dirty="0" smtClean="0"/>
              <a:t>gaps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887" y="282714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AIMS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103055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Housing Policy and the Global Financial Crisis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Linking Disaster Response with Sustainable Development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Addressing the Problem of Urban Slums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Innovative Housing Finance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6887" y="282714"/>
            <a:ext cx="310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PANEL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TOPICS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1149727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UNESCAP Training on Housing the Urban Poor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Housing Policy and Strategy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Housing Technology and Finance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Housing Indicators, Impact and Support Services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Rethinking Housing &amp; Emergencies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6887" y="282714"/>
            <a:ext cx="394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TRACKS / THEMES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152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Housing &amp; </a:t>
            </a:r>
            <a:r>
              <a:rPr lang="en-US" sz="3200" dirty="0" smtClean="0"/>
              <a:t>Emergencies</a:t>
            </a:r>
          </a:p>
          <a:p>
            <a:r>
              <a:rPr lang="en-US" sz="3200" dirty="0" smtClean="0"/>
              <a:t>Presentations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276600" y="533400"/>
            <a:ext cx="2514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Enhancing Community Participation </a:t>
            </a:r>
            <a:r>
              <a:rPr lang="en-US" b="1" dirty="0" smtClean="0"/>
              <a:t>in Disaster Response: The Yogyakarta Experience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990600"/>
            <a:ext cx="2819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Post-Disaster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Reconstruction to Promote Sustainable Development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4267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Sphere Revision</a:t>
            </a:r>
            <a:r>
              <a:rPr lang="en-US" b="1" dirty="0" smtClean="0"/>
              <a:t>: Update and Implications for Sheltering in Emergencies 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52400" y="2133600"/>
            <a:ext cx="3886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Rethinking Emergencies: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Linking Water and Sanitation in Disasters </a:t>
            </a:r>
            <a:r>
              <a:rPr lang="en-US" b="1" dirty="0" smtClean="0"/>
              <a:t>with Long Term Development 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743200" y="3429000"/>
            <a:ext cx="1905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Rethinking Emergencies: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Alternative Emergency Shelter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3429000"/>
            <a:ext cx="2819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Steel Frames</a:t>
            </a:r>
            <a:r>
              <a:rPr lang="en-US" b="1" dirty="0" smtClean="0"/>
              <a:t>: Making High-End Technology Work for the Poor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3505200"/>
            <a:ext cx="2209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Coordinated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Pro-Bono Professional Services</a:t>
            </a:r>
            <a:r>
              <a:rPr lang="en-US" b="1" dirty="0" smtClean="0"/>
              <a:t> for Construction NGOs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14964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Disaster-Proof Development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2400" y="518160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/>
              <a:t>Challenges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Mainstreaming DRR </a:t>
            </a:r>
            <a:r>
              <a:rPr lang="en-US" b="1" dirty="0" smtClean="0"/>
              <a:t>in Urban Local Government Sector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77000" y="4724400"/>
            <a:ext cx="2514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Developing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Partnerships in Logistics </a:t>
            </a:r>
            <a:r>
              <a:rPr lang="en-US" b="1" dirty="0" smtClean="0"/>
              <a:t>for an Effective Disaster Response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2438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Full three day program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6875" t="14063" r="18125" b="4687"/>
          <a:stretch>
            <a:fillRect/>
          </a:stretch>
        </p:blipFill>
        <p:spPr bwMode="auto">
          <a:xfrm>
            <a:off x="3048000" y="228600"/>
            <a:ext cx="54102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875" t="14844" r="18125" b="6250"/>
          <a:stretch>
            <a:fillRect/>
          </a:stretch>
        </p:blipFill>
        <p:spPr bwMode="auto">
          <a:xfrm>
            <a:off x="3124200" y="457200"/>
            <a:ext cx="533550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4800" y="2438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80+ Presentations in PDF format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6019800"/>
              <a:ext cx="9144000" cy="838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6305550"/>
              <a:ext cx="43529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572000" y="6019800"/>
              <a:ext cx="1605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Co-organized by: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096000"/>
              <a:ext cx="4074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en-US" sz="2400" b="1" baseline="30000" dirty="0" smtClean="0"/>
                <a:t>nd</a:t>
              </a:r>
              <a:r>
                <a:rPr lang="en-US" sz="2400" b="1" dirty="0" smtClean="0"/>
                <a:t> Asia-Pacific Housing Forum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488668"/>
              <a:ext cx="2635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www.aphousingforum.org</a:t>
              </a:r>
              <a:endParaRPr lang="en-US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2438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70+ </a:t>
            </a:r>
          </a:p>
          <a:p>
            <a:r>
              <a:rPr lang="en-US" sz="3200" dirty="0" smtClean="0"/>
              <a:t>Speaker Profiles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6875" t="13281" r="18750" b="4688"/>
          <a:stretch>
            <a:fillRect/>
          </a:stretch>
        </p:blipFill>
        <p:spPr bwMode="auto">
          <a:xfrm>
            <a:off x="3352800" y="457200"/>
            <a:ext cx="5090160" cy="5188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402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HFHI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 Support</dc:creator>
  <cp:lastModifiedBy>Tech Support</cp:lastModifiedBy>
  <cp:revision>4</cp:revision>
  <dcterms:created xsi:type="dcterms:W3CDTF">2009-10-27T10:57:24Z</dcterms:created>
  <dcterms:modified xsi:type="dcterms:W3CDTF">2009-11-12T18:53:22Z</dcterms:modified>
</cp:coreProperties>
</file>