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D6E6-ED1E-440B-B073-569E655787C7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A15B-2EBC-44D8-A642-FC29E7DB4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D6E6-ED1E-440B-B073-569E655787C7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A15B-2EBC-44D8-A642-FC29E7DB4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D6E6-ED1E-440B-B073-569E655787C7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A15B-2EBC-44D8-A642-FC29E7DB4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D6E6-ED1E-440B-B073-569E655787C7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A15B-2EBC-44D8-A642-FC29E7DB4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D6E6-ED1E-440B-B073-569E655787C7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A15B-2EBC-44D8-A642-FC29E7DB4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D6E6-ED1E-440B-B073-569E655787C7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A15B-2EBC-44D8-A642-FC29E7DB4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D6E6-ED1E-440B-B073-569E655787C7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A15B-2EBC-44D8-A642-FC29E7DB4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D6E6-ED1E-440B-B073-569E655787C7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A15B-2EBC-44D8-A642-FC29E7DB4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D6E6-ED1E-440B-B073-569E655787C7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A15B-2EBC-44D8-A642-FC29E7DB4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D6E6-ED1E-440B-B073-569E655787C7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A15B-2EBC-44D8-A642-FC29E7DB4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D6E6-ED1E-440B-B073-569E655787C7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A15B-2EBC-44D8-A642-FC29E7DB4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3D6E6-ED1E-440B-B073-569E655787C7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DA15B-2EBC-44D8-A642-FC29E7DB4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sanderson@brookes.ac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571480"/>
            <a:ext cx="8643998" cy="1470025"/>
          </a:xfrm>
        </p:spPr>
        <p:txBody>
          <a:bodyPr>
            <a:normAutofit/>
          </a:bodyPr>
          <a:lstStyle/>
          <a:p>
            <a:pPr algn="r"/>
            <a:r>
              <a:rPr lang="en-GB" dirty="0" smtClean="0"/>
              <a:t>Shelter </a:t>
            </a:r>
            <a:r>
              <a:rPr lang="en-GB" dirty="0" smtClean="0">
                <a:solidFill>
                  <a:srgbClr val="C00000"/>
                </a:solidFill>
              </a:rPr>
              <a:t>learning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C00000"/>
                </a:solidFill>
              </a:rPr>
              <a:t>advisory</a:t>
            </a:r>
            <a:r>
              <a:rPr lang="en-GB" dirty="0" smtClean="0"/>
              <a:t> service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CARE and CENDEP, OBU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2552700"/>
            <a:ext cx="3357586" cy="316231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Developmental context </a:t>
            </a:r>
            <a:endParaRPr lang="en-GB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GB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(Ian Davis, </a:t>
            </a:r>
            <a:r>
              <a:rPr lang="en-GB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Nabeel</a:t>
            </a:r>
            <a:r>
              <a:rPr lang="en-GB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Hamdi</a:t>
            </a:r>
            <a:r>
              <a:rPr lang="en-GB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etc)</a:t>
            </a:r>
          </a:p>
          <a:p>
            <a:pPr algn="l"/>
            <a:endParaRPr lang="en-GB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GB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PG Cert in Shelter after disaster</a:t>
            </a:r>
          </a:p>
          <a:p>
            <a:pPr algn="l"/>
            <a:endParaRPr lang="en-GB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GB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Literature </a:t>
            </a:r>
            <a:r>
              <a:rPr lang="en-GB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review to build evidence-based information on </a:t>
            </a:r>
            <a:r>
              <a:rPr lang="en-GB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‘what works well in shelter after disaster?’</a:t>
            </a:r>
          </a:p>
          <a:p>
            <a:pPr algn="l"/>
            <a:endParaRPr lang="en-GB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GB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?Indicators? </a:t>
            </a:r>
            <a:r>
              <a:rPr lang="en-GB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Access to information </a:t>
            </a:r>
            <a:r>
              <a:rPr lang="en-GB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...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214942" y="2643182"/>
            <a:ext cx="3357586" cy="3162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(Bill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Flinn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Lizzie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abister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etc)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Network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shelter practitioners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Consultancy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Building linkages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71472" y="6000768"/>
            <a:ext cx="8286808" cy="5810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Contact: </a:t>
            </a:r>
            <a:r>
              <a:rPr lang="en-GB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avid Sanderson,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dsanderson@brookes.ac.uk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600" dirty="0" smtClean="0">
                <a:solidFill>
                  <a:srgbClr val="FF0000"/>
                </a:solidFill>
              </a:rPr>
              <a:t>Google: CENDEP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786446" y="1357298"/>
            <a:ext cx="214314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381431">
            <a:off x="2607810" y="1393744"/>
            <a:ext cx="242255" cy="1143008"/>
          </a:xfrm>
          <a:prstGeom prst="downArrow">
            <a:avLst>
              <a:gd name="adj1" fmla="val 50000"/>
              <a:gd name="adj2" fmla="val 474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6481971">
            <a:off x="4181018" y="4285597"/>
            <a:ext cx="409760" cy="1399636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Shelter learning and advisory service  CARE and CENDEP, OBU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Shelter learning and advisory service  CARE and CENDEP, OBU</dc:title>
  <dc:creator>user</dc:creator>
  <cp:lastModifiedBy>user</cp:lastModifiedBy>
  <cp:revision>3</cp:revision>
  <dcterms:created xsi:type="dcterms:W3CDTF">2009-11-12T12:05:48Z</dcterms:created>
  <dcterms:modified xsi:type="dcterms:W3CDTF">2009-11-12T12:38:33Z</dcterms:modified>
</cp:coreProperties>
</file>