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9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80" d="100"/>
          <a:sy n="80" d="100"/>
        </p:scale>
        <p:origin x="-251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291BB-7FFE-4251-BCB2-C55B949BFB28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0EA6C-E3D1-4CAF-8037-CAE9C4990B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39499B-5951-4E03-AE99-97F86DBE587F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E325C6-C799-446D-B5B8-AEAEE77E3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16763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One-Week Shelter and Settlement Training Course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3716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Corsellis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Shelter Centre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pic>
        <p:nvPicPr>
          <p:cNvPr id="11" name="Picture 10" descr="Horizontal_RGB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9868" y="5491154"/>
            <a:ext cx="3145932" cy="1214446"/>
          </a:xfrm>
          <a:prstGeom prst="rect">
            <a:avLst/>
          </a:prstGeom>
        </p:spPr>
      </p:pic>
      <p:pic>
        <p:nvPicPr>
          <p:cNvPr id="14" name="Picture 13" descr="13b Banner Power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  <p:pic>
        <p:nvPicPr>
          <p:cNvPr id="5121" name="Picture 1" descr="Z:\Graphic Team\Shelter Centre Logo\Shelter Centre Logo_v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706580"/>
            <a:ext cx="3695700" cy="694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343400" y="1066800"/>
            <a:ext cx="2564770" cy="3200400"/>
            <a:chOff x="5715000" y="1447800"/>
            <a:chExt cx="2183770" cy="2743201"/>
          </a:xfrm>
        </p:grpSpPr>
        <p:pic>
          <p:nvPicPr>
            <p:cNvPr id="2056" name="Picture 8" descr="Z:\Graphic Team\Shelter Training Toolkit Graphics\A1.3.2 Icons\A1.3.2.5. Icons\Doc handou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9400" y="1447800"/>
              <a:ext cx="1269370" cy="1927965"/>
            </a:xfrm>
            <a:prstGeom prst="rect">
              <a:avLst/>
            </a:prstGeom>
            <a:noFill/>
          </p:spPr>
        </p:pic>
        <p:pic>
          <p:nvPicPr>
            <p:cNvPr id="2050" name="Picture 2" descr="Z:\Graphic Team\Shelter Training Toolkit Graphics\A1.3.2 Icons\A1.3.2.5. Icons\Doc Ic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2362200"/>
              <a:ext cx="1168177" cy="1828801"/>
            </a:xfrm>
            <a:prstGeom prst="rect">
              <a:avLst/>
            </a:prstGeom>
            <a:noFill/>
          </p:spPr>
        </p:pic>
      </p:grpSp>
      <p:pic>
        <p:nvPicPr>
          <p:cNvPr id="2055" name="Picture 7" descr="Z:\Graphic Team\Shelter Training Toolkit Graphics\A1.3.2 Icons\A1.3.2.4. People presents\Group 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57600"/>
            <a:ext cx="3124200" cy="3124200"/>
          </a:xfrm>
          <a:prstGeom prst="rect">
            <a:avLst/>
          </a:prstGeom>
          <a:noFill/>
        </p:spPr>
      </p:pic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Contents </a:t>
            </a:r>
            <a:endParaRPr lang="fr-CH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0"/>
            <a:ext cx="37338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overview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Project phases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Proposed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one-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agenda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Today’s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break out sessions </a:t>
            </a:r>
          </a:p>
          <a:p>
            <a:endParaRPr lang="fr-CH" dirty="0" smtClean="0"/>
          </a:p>
        </p:txBody>
      </p:sp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6629400" cy="3962400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one-week training curriculum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USAID</a:t>
            </a:r>
            <a:r>
              <a:rPr lang="fr-CH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/OFDA </a:t>
            </a:r>
            <a:r>
              <a:rPr lang="fr-CH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funded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open-source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consistent with previous trainings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modular character enables trainers to tailor their course to their own needs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available on the USAID website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Shelter and Settlement Library</a:t>
            </a:r>
          </a:p>
          <a:p>
            <a:pPr algn="l"/>
            <a:endParaRPr lang="en-US" sz="26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1295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Project overview</a:t>
            </a:r>
            <a:endParaRPr lang="fr-CH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Z:\Graphic Team\Shelter Training Toolkit Graphics\A1.3.2 Icons\A1.3.2.8 Agenda icons\Exerc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60551"/>
            <a:ext cx="2209800" cy="2221249"/>
          </a:xfrm>
          <a:prstGeom prst="rect">
            <a:avLst/>
          </a:prstGeom>
          <a:noFill/>
        </p:spPr>
      </p:pic>
      <p:pic>
        <p:nvPicPr>
          <p:cNvPr id="3075" name="Picture 3" descr="Z:\Graphic Team\Shelter Training Toolkit Graphics\A1.3.2 Icons\things we might use\toolkit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679" y="1219200"/>
            <a:ext cx="4016721" cy="2615936"/>
          </a:xfrm>
          <a:prstGeom prst="rect">
            <a:avLst/>
          </a:prstGeom>
          <a:noFill/>
        </p:spPr>
      </p:pic>
      <p:pic>
        <p:nvPicPr>
          <p:cNvPr id="11" name="Picture 10" descr="13b Banner Power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4191000" cy="2286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consultations</a:t>
            </a:r>
          </a:p>
          <a:p>
            <a:pPr marL="180000"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round Shelter Meeting break out sessions, Oct 2013 </a:t>
            </a:r>
          </a:p>
          <a:p>
            <a:pPr marL="180000"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round Amman, Bangkok, Nov 2013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000" algn="l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round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Dec 2013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pilot training in USA, Feb 2014 </a:t>
            </a:r>
          </a:p>
          <a:p>
            <a:pPr indent="1704975" algn="l">
              <a:buFont typeface="Arial" pitchFamily="34" charset="0"/>
              <a:buChar char="•"/>
            </a:pPr>
            <a:endParaRPr lang="en-US" sz="2000" dirty="0" smtClean="0">
              <a:cs typeface="Arial" charset="0"/>
            </a:endParaRPr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pic>
        <p:nvPicPr>
          <p:cNvPr id="11" name="Picture 2" descr="Z:\S1_ShelterMeeting\SM13a\16. Photos\Katt\P425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45000" y="-11734800"/>
            <a:ext cx="990600" cy="742950"/>
          </a:xfrm>
          <a:prstGeom prst="rect">
            <a:avLst/>
          </a:prstGeom>
          <a:noFill/>
        </p:spPr>
      </p:pic>
      <p:pic>
        <p:nvPicPr>
          <p:cNvPr id="14" name="Picture 2" descr="Z:\S1_ShelterMeeting\SM13a\16. Photos\Katt\P425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221200" y="-11811000"/>
            <a:ext cx="1066800" cy="800100"/>
          </a:xfrm>
          <a:prstGeom prst="rect">
            <a:avLst/>
          </a:prstGeom>
          <a:noFill/>
        </p:spPr>
      </p:pic>
      <p:pic>
        <p:nvPicPr>
          <p:cNvPr id="17" name="Picture 16" descr="P4250137.JPG"/>
          <p:cNvPicPr>
            <a:picLocks noChangeAspect="1"/>
          </p:cNvPicPr>
          <p:nvPr/>
        </p:nvPicPr>
        <p:blipFill>
          <a:blip r:embed="rId5" cstate="print"/>
          <a:srcRect l="30000" t="20000" b="24444"/>
          <a:stretch>
            <a:fillRect/>
          </a:stretch>
        </p:blipFill>
        <p:spPr>
          <a:xfrm>
            <a:off x="4151375" y="3962400"/>
            <a:ext cx="4992625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Z:\Graphic Team\Shelter Training Toolkit Graphics\A1.3.2 Icons\A1.3.2.5. Icons\Doc tic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6900" y="993622"/>
            <a:ext cx="850900" cy="12923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0" y="2286000"/>
            <a:ext cx="4419600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production of open-source materials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trainer manual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participant manual </a:t>
            </a:r>
          </a:p>
          <a:p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1678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Arial" pitchFamily="34" charset="0"/>
                <a:cs typeface="Arial" pitchFamily="34" charset="0"/>
              </a:rPr>
              <a:t>Project phases</a:t>
            </a:r>
            <a:endParaRPr lang="fr-CH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13b Banner PowerPoi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48200" y="2834346"/>
          <a:ext cx="4419600" cy="3414054"/>
        </p:xfrm>
        <a:graphic>
          <a:graphicData uri="http://schemas.openxmlformats.org/presentationml/2006/ole">
            <p:oleObj spid="_x0000_s1026" name="Acrobat Document" r:id="rId3" imgW="25818840" imgH="19912680" progId="AcroExch.Document.11">
              <p:embed/>
            </p:oleObj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534400" cy="5334000"/>
          </a:xfrm>
        </p:spPr>
        <p:txBody>
          <a:bodyPr numCol="1">
            <a:noAutofit/>
          </a:bodyPr>
          <a:lstStyle/>
          <a:p>
            <a:pPr algn="l"/>
            <a:endParaRPr lang="fr-CH" sz="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CH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Proposed</a:t>
            </a:r>
            <a:r>
              <a:rPr lang="fr-CH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one-</a:t>
            </a:r>
            <a:r>
              <a:rPr lang="fr-CH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week</a:t>
            </a:r>
            <a:r>
              <a:rPr lang="fr-CH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agenda</a:t>
            </a:r>
          </a:p>
          <a:p>
            <a:pPr algn="l"/>
            <a:endParaRPr lang="fr-CH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fr-CH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focus on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terminology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 planning approaches</a:t>
            </a:r>
          </a:p>
          <a:p>
            <a:pPr algn="l"/>
            <a:endParaRPr lang="fr-CH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CH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 1	Coordination and Assessment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 2	Strategies, Programmes</a:t>
            </a:r>
            <a:b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and Projects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 3	Settlement Options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 4	Shelter Options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 5	Protection, Risks and Hazards</a:t>
            </a:r>
            <a:endParaRPr lang="fr-CH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b="1" dirty="0" smtClean="0">
              <a:solidFill>
                <a:schemeClr val="tx1"/>
              </a:solidFill>
            </a:endParaRPr>
          </a:p>
          <a:p>
            <a:endParaRPr lang="fr-CH" sz="1600" b="1" dirty="0" smtClean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pPr indent="1704975" algn="l"/>
            <a:endParaRPr lang="en-US" sz="10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pic>
        <p:nvPicPr>
          <p:cNvPr id="4098" name="Picture 2" descr="Z:\Graphic Team\Transitional Shelter Guidelines\5. TS pictures\magnifying-gla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2511910"/>
            <a:ext cx="685800" cy="68849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7" descr="13b Banner PowerPo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763000" cy="48768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14.00 – 15.00 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should training be for?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e.g. government, NGOs, INGOs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	How should training be delivered?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e.g. consultancy, franchise,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centralised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	What content should be included?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e.g. proposed one-week agenda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	What should a sample session look like?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e.g. structure and methodology 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15.00 – 15.30 </a:t>
            </a:r>
          </a:p>
          <a:p>
            <a:pPr marL="514350" indent="-5143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Plenary session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pic>
        <p:nvPicPr>
          <p:cNvPr id="8" name="Picture 2" descr="Z:\S1_ShelterMeeting\SM13a\16. Photos\Katt\P425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221200" y="-11811000"/>
            <a:ext cx="2926080" cy="2194560"/>
          </a:xfrm>
          <a:prstGeom prst="rect">
            <a:avLst/>
          </a:prstGeom>
          <a:noFill/>
        </p:spPr>
      </p:pic>
      <p:pic>
        <p:nvPicPr>
          <p:cNvPr id="9" name="Picture 8" descr="presentation_delivery_tutor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200400"/>
            <a:ext cx="3657600" cy="36576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0" y="838200"/>
            <a:ext cx="6324600" cy="990600"/>
          </a:xfrm>
        </p:spPr>
        <p:txBody>
          <a:bodyPr>
            <a:normAutofit/>
          </a:bodyPr>
          <a:lstStyle/>
          <a:p>
            <a:pPr marL="180000" algn="l"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Today’s break out sessions</a:t>
            </a:r>
          </a:p>
        </p:txBody>
      </p:sp>
      <p:pic>
        <p:nvPicPr>
          <p:cNvPr id="12" name="Picture 11" descr="13b Banner Power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6629400" cy="35814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Please sign up to a break out group over lunch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you!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pic>
        <p:nvPicPr>
          <p:cNvPr id="19" name="Picture 18" descr="C:\Users\katt.cullen\Downloads\HfHI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013" y="41565"/>
            <a:ext cx="1366222" cy="457200"/>
          </a:xfrm>
          <a:prstGeom prst="rect">
            <a:avLst/>
          </a:prstGeom>
          <a:noFill/>
        </p:spPr>
      </p:pic>
      <p:pic>
        <p:nvPicPr>
          <p:cNvPr id="8" name="Picture 2" descr="Z:\S1_ShelterMeeting\SM13a\16. Photos\Katt\P425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221200" y="-11811000"/>
            <a:ext cx="2926080" cy="2194560"/>
          </a:xfrm>
          <a:prstGeom prst="rect">
            <a:avLst/>
          </a:prstGeom>
          <a:noFill/>
        </p:spPr>
      </p:pic>
      <p:pic>
        <p:nvPicPr>
          <p:cNvPr id="11" name="Picture 10" descr="People.jpg"/>
          <p:cNvPicPr>
            <a:picLocks noChangeAspect="1"/>
          </p:cNvPicPr>
          <p:nvPr/>
        </p:nvPicPr>
        <p:blipFill>
          <a:blip r:embed="rId4" cstate="print"/>
          <a:srcRect r="7666"/>
          <a:stretch>
            <a:fillRect/>
          </a:stretch>
        </p:blipFill>
        <p:spPr>
          <a:xfrm>
            <a:off x="0" y="4547249"/>
            <a:ext cx="3200400" cy="2310751"/>
          </a:xfrm>
          <a:prstGeom prst="rect">
            <a:avLst/>
          </a:prstGeom>
        </p:spPr>
      </p:pic>
      <p:pic>
        <p:nvPicPr>
          <p:cNvPr id="9" name="Picture 8" descr="13b Banner Power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9262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131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Acrobat Document</vt:lpstr>
      <vt:lpstr>One-Week Shelter and Settlement Training Course</vt:lpstr>
      <vt:lpstr>Contents </vt:lpstr>
      <vt:lpstr>Slide 3</vt:lpstr>
      <vt:lpstr>Slide 4</vt:lpstr>
      <vt:lpstr>Slide 5</vt:lpstr>
      <vt:lpstr>Today’s break out sessions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katt.cullen</dc:creator>
  <cp:lastModifiedBy>Bo Hurkmans</cp:lastModifiedBy>
  <cp:revision>92</cp:revision>
  <dcterms:created xsi:type="dcterms:W3CDTF">2013-02-05T11:16:44Z</dcterms:created>
  <dcterms:modified xsi:type="dcterms:W3CDTF">2013-10-28T19:58:14Z</dcterms:modified>
</cp:coreProperties>
</file>