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78" r:id="rId4"/>
    <p:sldId id="270" r:id="rId5"/>
    <p:sldId id="261" r:id="rId6"/>
    <p:sldId id="279" r:id="rId7"/>
    <p:sldId id="271" r:id="rId8"/>
    <p:sldId id="272" r:id="rId9"/>
    <p:sldId id="273" r:id="rId10"/>
    <p:sldId id="265" r:id="rId11"/>
    <p:sldId id="274" r:id="rId12"/>
    <p:sldId id="275" r:id="rId13"/>
    <p:sldId id="276" r:id="rId14"/>
    <p:sldId id="277" r:id="rId15"/>
    <p:sldId id="266" r:id="rId16"/>
    <p:sldId id="268" r:id="rId17"/>
    <p:sldId id="280" r:id="rId18"/>
    <p:sldId id="281" r:id="rId19"/>
    <p:sldId id="282" r:id="rId20"/>
    <p:sldId id="269" r:id="rId21"/>
    <p:sldId id="26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8" autoAdjust="0"/>
    <p:restoredTop sz="88382" autoAdjust="0"/>
  </p:normalViewPr>
  <p:slideViewPr>
    <p:cSldViewPr>
      <p:cViewPr>
        <p:scale>
          <a:sx n="62" d="100"/>
          <a:sy n="62" d="100"/>
        </p:scale>
        <p:origin x="-120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4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BB8B74-5CE5-416E-9DC5-58ED34EC39A3}" type="doc">
      <dgm:prSet loTypeId="urn:microsoft.com/office/officeart/2005/8/layout/orgChart1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33270866-299B-4D3D-A429-BEEBF2F27BC7}">
      <dgm:prSet phldrT="[Text]"/>
      <dgm:spPr/>
      <dgm:t>
        <a:bodyPr/>
        <a:lstStyle/>
        <a:p>
          <a:r>
            <a:rPr lang="en-US" smtClean="0"/>
            <a:t>Risk</a:t>
          </a:r>
          <a:endParaRPr lang="en-GB" dirty="0"/>
        </a:p>
      </dgm:t>
    </dgm:pt>
    <dgm:pt modelId="{2B7F5689-D886-4848-970D-4D2828E5484E}" type="parTrans" cxnId="{1C0E94CB-9A24-4714-90F7-663B5EFBBF45}">
      <dgm:prSet/>
      <dgm:spPr/>
      <dgm:t>
        <a:bodyPr/>
        <a:lstStyle/>
        <a:p>
          <a:endParaRPr lang="en-GB"/>
        </a:p>
      </dgm:t>
    </dgm:pt>
    <dgm:pt modelId="{A5D6A1E2-2FB9-4222-BCD0-C9301060BE79}" type="sibTrans" cxnId="{1C0E94CB-9A24-4714-90F7-663B5EFBBF45}">
      <dgm:prSet/>
      <dgm:spPr/>
      <dgm:t>
        <a:bodyPr/>
        <a:lstStyle/>
        <a:p>
          <a:endParaRPr lang="en-GB"/>
        </a:p>
      </dgm:t>
    </dgm:pt>
    <dgm:pt modelId="{4B6BAFCF-05A8-4F12-A7CF-2F943A944628}">
      <dgm:prSet phldrT="[Text]"/>
      <dgm:spPr/>
      <dgm:t>
        <a:bodyPr/>
        <a:lstStyle/>
        <a:p>
          <a:r>
            <a:rPr lang="en-US" dirty="0" smtClean="0"/>
            <a:t>Hazard</a:t>
          </a:r>
          <a:endParaRPr lang="en-GB" dirty="0"/>
        </a:p>
      </dgm:t>
    </dgm:pt>
    <dgm:pt modelId="{F6C9E27C-0599-4852-AEA3-5375F577DEAD}" type="parTrans" cxnId="{9AE99081-A4D8-4295-AAC7-B14A229FF9CC}">
      <dgm:prSet/>
      <dgm:spPr/>
      <dgm:t>
        <a:bodyPr/>
        <a:lstStyle/>
        <a:p>
          <a:endParaRPr lang="en-GB"/>
        </a:p>
      </dgm:t>
    </dgm:pt>
    <dgm:pt modelId="{1A799EA3-BB3F-404B-ABAE-CC45F14D16A1}" type="sibTrans" cxnId="{9AE99081-A4D8-4295-AAC7-B14A229FF9CC}">
      <dgm:prSet/>
      <dgm:spPr/>
      <dgm:t>
        <a:bodyPr/>
        <a:lstStyle/>
        <a:p>
          <a:endParaRPr lang="en-GB"/>
        </a:p>
      </dgm:t>
    </dgm:pt>
    <dgm:pt modelId="{0A8EACE3-EDEC-41F7-BD6F-DE31E1A60BAF}">
      <dgm:prSet phldrT="[Text]"/>
      <dgm:spPr/>
      <dgm:t>
        <a:bodyPr/>
        <a:lstStyle/>
        <a:p>
          <a:r>
            <a:rPr lang="en-US" dirty="0" smtClean="0"/>
            <a:t>Frequency</a:t>
          </a:r>
          <a:endParaRPr lang="en-GB" dirty="0"/>
        </a:p>
      </dgm:t>
    </dgm:pt>
    <dgm:pt modelId="{AFFF3C94-2F37-40C1-B79B-AA4712D639CF}" type="parTrans" cxnId="{B8CD69AA-35DA-461D-8C1B-F713A8B70515}">
      <dgm:prSet/>
      <dgm:spPr/>
      <dgm:t>
        <a:bodyPr/>
        <a:lstStyle/>
        <a:p>
          <a:endParaRPr lang="en-GB"/>
        </a:p>
      </dgm:t>
    </dgm:pt>
    <dgm:pt modelId="{20625FCA-2805-435D-8B7E-C2F6F02056D2}" type="sibTrans" cxnId="{B8CD69AA-35DA-461D-8C1B-F713A8B70515}">
      <dgm:prSet/>
      <dgm:spPr/>
      <dgm:t>
        <a:bodyPr/>
        <a:lstStyle/>
        <a:p>
          <a:endParaRPr lang="en-GB"/>
        </a:p>
      </dgm:t>
    </dgm:pt>
    <dgm:pt modelId="{1D1D2A11-63BA-456D-A68C-A83F7C12AC70}">
      <dgm:prSet phldrT="[Text]"/>
      <dgm:spPr/>
      <dgm:t>
        <a:bodyPr/>
        <a:lstStyle/>
        <a:p>
          <a:r>
            <a:rPr lang="en-US" dirty="0" smtClean="0"/>
            <a:t>Magnitude</a:t>
          </a:r>
          <a:endParaRPr lang="en-GB" dirty="0"/>
        </a:p>
      </dgm:t>
    </dgm:pt>
    <dgm:pt modelId="{EEAC67B3-4222-494C-AAD9-66FB951D6F5C}" type="parTrans" cxnId="{1BDE501D-5A46-4BA5-91D6-E6C763263634}">
      <dgm:prSet/>
      <dgm:spPr/>
      <dgm:t>
        <a:bodyPr/>
        <a:lstStyle/>
        <a:p>
          <a:endParaRPr lang="en-GB"/>
        </a:p>
      </dgm:t>
    </dgm:pt>
    <dgm:pt modelId="{03EFC2ED-FAB2-4D56-B230-A570D087F445}" type="sibTrans" cxnId="{1BDE501D-5A46-4BA5-91D6-E6C763263634}">
      <dgm:prSet/>
      <dgm:spPr/>
      <dgm:t>
        <a:bodyPr/>
        <a:lstStyle/>
        <a:p>
          <a:endParaRPr lang="en-GB"/>
        </a:p>
      </dgm:t>
    </dgm:pt>
    <dgm:pt modelId="{48BA398B-4FE1-4E67-BB29-BD5330E2C8D1}">
      <dgm:prSet phldrT="[Text]"/>
      <dgm:spPr/>
      <dgm:t>
        <a:bodyPr/>
        <a:lstStyle/>
        <a:p>
          <a:r>
            <a:rPr lang="en-US" dirty="0" smtClean="0"/>
            <a:t>Vulnerability</a:t>
          </a:r>
          <a:endParaRPr lang="en-GB" dirty="0"/>
        </a:p>
      </dgm:t>
    </dgm:pt>
    <dgm:pt modelId="{7BBA5FF7-2A53-4654-9EC7-8A9B36BCA557}" type="parTrans" cxnId="{43CFCAB7-D1FB-4E90-AE4E-4A49152DEC36}">
      <dgm:prSet/>
      <dgm:spPr/>
      <dgm:t>
        <a:bodyPr/>
        <a:lstStyle/>
        <a:p>
          <a:endParaRPr lang="en-GB"/>
        </a:p>
      </dgm:t>
    </dgm:pt>
    <dgm:pt modelId="{B59CC106-AA5B-43FF-9A78-ED428E9A7F88}" type="sibTrans" cxnId="{43CFCAB7-D1FB-4E90-AE4E-4A49152DEC36}">
      <dgm:prSet/>
      <dgm:spPr/>
      <dgm:t>
        <a:bodyPr/>
        <a:lstStyle/>
        <a:p>
          <a:endParaRPr lang="en-GB"/>
        </a:p>
      </dgm:t>
    </dgm:pt>
    <dgm:pt modelId="{666AB437-9E30-4912-9131-8A38A8A30017}" type="pres">
      <dgm:prSet presAssocID="{74BB8B74-5CE5-416E-9DC5-58ED34EC39A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6ACD88EA-9494-422F-8BF8-C0804A86BC71}" type="pres">
      <dgm:prSet presAssocID="{33270866-299B-4D3D-A429-BEEBF2F27BC7}" presName="hierRoot1" presStyleCnt="0">
        <dgm:presLayoutVars>
          <dgm:hierBranch val="init"/>
        </dgm:presLayoutVars>
      </dgm:prSet>
      <dgm:spPr/>
    </dgm:pt>
    <dgm:pt modelId="{03A58073-2A1C-48E9-870E-F2E139647986}" type="pres">
      <dgm:prSet presAssocID="{33270866-299B-4D3D-A429-BEEBF2F27BC7}" presName="rootComposite1" presStyleCnt="0"/>
      <dgm:spPr/>
    </dgm:pt>
    <dgm:pt modelId="{2A832EEE-8385-400B-8799-C4A16B10C574}" type="pres">
      <dgm:prSet presAssocID="{33270866-299B-4D3D-A429-BEEBF2F27BC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79A6F13-6B8D-43DB-AEC1-7E19147030B7}" type="pres">
      <dgm:prSet presAssocID="{33270866-299B-4D3D-A429-BEEBF2F27BC7}" presName="rootConnector1" presStyleLbl="node1" presStyleIdx="0" presStyleCnt="0"/>
      <dgm:spPr/>
      <dgm:t>
        <a:bodyPr/>
        <a:lstStyle/>
        <a:p>
          <a:endParaRPr lang="en-GB"/>
        </a:p>
      </dgm:t>
    </dgm:pt>
    <dgm:pt modelId="{93BEC566-B601-4E3F-827B-ABB8684CD8B4}" type="pres">
      <dgm:prSet presAssocID="{33270866-299B-4D3D-A429-BEEBF2F27BC7}" presName="hierChild2" presStyleCnt="0"/>
      <dgm:spPr/>
    </dgm:pt>
    <dgm:pt modelId="{5367D4CD-F35F-40FF-B3E7-569FC701AC62}" type="pres">
      <dgm:prSet presAssocID="{F6C9E27C-0599-4852-AEA3-5375F577DEAD}" presName="Name37" presStyleLbl="parChTrans1D2" presStyleIdx="0" presStyleCnt="2"/>
      <dgm:spPr/>
      <dgm:t>
        <a:bodyPr/>
        <a:lstStyle/>
        <a:p>
          <a:endParaRPr lang="en-GB"/>
        </a:p>
      </dgm:t>
    </dgm:pt>
    <dgm:pt modelId="{69560B38-4A00-47F6-9669-1594096A4322}" type="pres">
      <dgm:prSet presAssocID="{4B6BAFCF-05A8-4F12-A7CF-2F943A944628}" presName="hierRoot2" presStyleCnt="0">
        <dgm:presLayoutVars>
          <dgm:hierBranch val="init"/>
        </dgm:presLayoutVars>
      </dgm:prSet>
      <dgm:spPr/>
    </dgm:pt>
    <dgm:pt modelId="{2B76B896-5B2B-495A-835E-FC299AF7FA8D}" type="pres">
      <dgm:prSet presAssocID="{4B6BAFCF-05A8-4F12-A7CF-2F943A944628}" presName="rootComposite" presStyleCnt="0"/>
      <dgm:spPr/>
    </dgm:pt>
    <dgm:pt modelId="{1C45A953-E43E-49FC-BBEC-E40F10A2C08A}" type="pres">
      <dgm:prSet presAssocID="{4B6BAFCF-05A8-4F12-A7CF-2F943A944628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5437F20-DF54-4CB2-8D5D-C2B1E4A264D5}" type="pres">
      <dgm:prSet presAssocID="{4B6BAFCF-05A8-4F12-A7CF-2F943A944628}" presName="rootConnector" presStyleLbl="node2" presStyleIdx="0" presStyleCnt="2"/>
      <dgm:spPr/>
      <dgm:t>
        <a:bodyPr/>
        <a:lstStyle/>
        <a:p>
          <a:endParaRPr lang="en-GB"/>
        </a:p>
      </dgm:t>
    </dgm:pt>
    <dgm:pt modelId="{ABD899EF-8C00-4D14-B009-C99791D36785}" type="pres">
      <dgm:prSet presAssocID="{4B6BAFCF-05A8-4F12-A7CF-2F943A944628}" presName="hierChild4" presStyleCnt="0"/>
      <dgm:spPr/>
    </dgm:pt>
    <dgm:pt modelId="{3E54A9E3-FEB3-41FE-97C5-19843185F574}" type="pres">
      <dgm:prSet presAssocID="{AFFF3C94-2F37-40C1-B79B-AA4712D639CF}" presName="Name37" presStyleLbl="parChTrans1D3" presStyleIdx="0" presStyleCnt="2"/>
      <dgm:spPr/>
      <dgm:t>
        <a:bodyPr/>
        <a:lstStyle/>
        <a:p>
          <a:endParaRPr lang="en-GB"/>
        </a:p>
      </dgm:t>
    </dgm:pt>
    <dgm:pt modelId="{812589D2-02A8-4761-A59D-AEBFFF8FFF91}" type="pres">
      <dgm:prSet presAssocID="{0A8EACE3-EDEC-41F7-BD6F-DE31E1A60BAF}" presName="hierRoot2" presStyleCnt="0">
        <dgm:presLayoutVars>
          <dgm:hierBranch val="init"/>
        </dgm:presLayoutVars>
      </dgm:prSet>
      <dgm:spPr/>
    </dgm:pt>
    <dgm:pt modelId="{EF1D449D-F2DD-4D29-8680-A33DA626DC4A}" type="pres">
      <dgm:prSet presAssocID="{0A8EACE3-EDEC-41F7-BD6F-DE31E1A60BAF}" presName="rootComposite" presStyleCnt="0"/>
      <dgm:spPr/>
    </dgm:pt>
    <dgm:pt modelId="{32EB6ABC-D587-4B0B-A5EC-A271CBE26C80}" type="pres">
      <dgm:prSet presAssocID="{0A8EACE3-EDEC-41F7-BD6F-DE31E1A60BAF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3E3C768-7FB4-4EBB-AAA6-447335D9B080}" type="pres">
      <dgm:prSet presAssocID="{0A8EACE3-EDEC-41F7-BD6F-DE31E1A60BAF}" presName="rootConnector" presStyleLbl="node3" presStyleIdx="0" presStyleCnt="2"/>
      <dgm:spPr/>
      <dgm:t>
        <a:bodyPr/>
        <a:lstStyle/>
        <a:p>
          <a:endParaRPr lang="en-GB"/>
        </a:p>
      </dgm:t>
    </dgm:pt>
    <dgm:pt modelId="{588DF706-9D52-47B8-BAE9-C1D2AAA6DBAA}" type="pres">
      <dgm:prSet presAssocID="{0A8EACE3-EDEC-41F7-BD6F-DE31E1A60BAF}" presName="hierChild4" presStyleCnt="0"/>
      <dgm:spPr/>
    </dgm:pt>
    <dgm:pt modelId="{BC692C6D-CDD9-46B7-BA81-72F9EEFDF733}" type="pres">
      <dgm:prSet presAssocID="{0A8EACE3-EDEC-41F7-BD6F-DE31E1A60BAF}" presName="hierChild5" presStyleCnt="0"/>
      <dgm:spPr/>
    </dgm:pt>
    <dgm:pt modelId="{4F302D90-8B4C-462C-B91D-E0C513E478C7}" type="pres">
      <dgm:prSet presAssocID="{EEAC67B3-4222-494C-AAD9-66FB951D6F5C}" presName="Name37" presStyleLbl="parChTrans1D3" presStyleIdx="1" presStyleCnt="2"/>
      <dgm:spPr/>
      <dgm:t>
        <a:bodyPr/>
        <a:lstStyle/>
        <a:p>
          <a:endParaRPr lang="en-GB"/>
        </a:p>
      </dgm:t>
    </dgm:pt>
    <dgm:pt modelId="{591A7B1C-3DBE-4BFF-AD34-312555427A2B}" type="pres">
      <dgm:prSet presAssocID="{1D1D2A11-63BA-456D-A68C-A83F7C12AC70}" presName="hierRoot2" presStyleCnt="0">
        <dgm:presLayoutVars>
          <dgm:hierBranch val="init"/>
        </dgm:presLayoutVars>
      </dgm:prSet>
      <dgm:spPr/>
    </dgm:pt>
    <dgm:pt modelId="{3892A19E-961E-499B-BB48-E1F67549BA21}" type="pres">
      <dgm:prSet presAssocID="{1D1D2A11-63BA-456D-A68C-A83F7C12AC70}" presName="rootComposite" presStyleCnt="0"/>
      <dgm:spPr/>
    </dgm:pt>
    <dgm:pt modelId="{13BEFA84-2E55-45BA-B992-3C15C2EC3C37}" type="pres">
      <dgm:prSet presAssocID="{1D1D2A11-63BA-456D-A68C-A83F7C12AC70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A61AD8C-793E-4174-8943-6805170D29DD}" type="pres">
      <dgm:prSet presAssocID="{1D1D2A11-63BA-456D-A68C-A83F7C12AC70}" presName="rootConnector" presStyleLbl="node3" presStyleIdx="1" presStyleCnt="2"/>
      <dgm:spPr/>
      <dgm:t>
        <a:bodyPr/>
        <a:lstStyle/>
        <a:p>
          <a:endParaRPr lang="en-GB"/>
        </a:p>
      </dgm:t>
    </dgm:pt>
    <dgm:pt modelId="{C1B4FCB5-71D1-47FB-BA2B-E3BFE26916F9}" type="pres">
      <dgm:prSet presAssocID="{1D1D2A11-63BA-456D-A68C-A83F7C12AC70}" presName="hierChild4" presStyleCnt="0"/>
      <dgm:spPr/>
    </dgm:pt>
    <dgm:pt modelId="{89A74F56-9B17-4E0B-832D-1AB8A10FFAF5}" type="pres">
      <dgm:prSet presAssocID="{1D1D2A11-63BA-456D-A68C-A83F7C12AC70}" presName="hierChild5" presStyleCnt="0"/>
      <dgm:spPr/>
    </dgm:pt>
    <dgm:pt modelId="{5091CC88-2788-4FA6-B8BD-4FCF6A01CD80}" type="pres">
      <dgm:prSet presAssocID="{4B6BAFCF-05A8-4F12-A7CF-2F943A944628}" presName="hierChild5" presStyleCnt="0"/>
      <dgm:spPr/>
    </dgm:pt>
    <dgm:pt modelId="{7ED52DD7-A9BD-45E7-AD70-BA4C0D8B49B8}" type="pres">
      <dgm:prSet presAssocID="{7BBA5FF7-2A53-4654-9EC7-8A9B36BCA557}" presName="Name37" presStyleLbl="parChTrans1D2" presStyleIdx="1" presStyleCnt="2"/>
      <dgm:spPr/>
      <dgm:t>
        <a:bodyPr/>
        <a:lstStyle/>
        <a:p>
          <a:endParaRPr lang="en-GB"/>
        </a:p>
      </dgm:t>
    </dgm:pt>
    <dgm:pt modelId="{81CE0BE6-155C-4852-8FF2-E00872FD5E25}" type="pres">
      <dgm:prSet presAssocID="{48BA398B-4FE1-4E67-BB29-BD5330E2C8D1}" presName="hierRoot2" presStyleCnt="0">
        <dgm:presLayoutVars>
          <dgm:hierBranch val="init"/>
        </dgm:presLayoutVars>
      </dgm:prSet>
      <dgm:spPr/>
    </dgm:pt>
    <dgm:pt modelId="{F97CBFCE-E7E9-4CC0-AFA7-2005D20CEBA3}" type="pres">
      <dgm:prSet presAssocID="{48BA398B-4FE1-4E67-BB29-BD5330E2C8D1}" presName="rootComposite" presStyleCnt="0"/>
      <dgm:spPr/>
    </dgm:pt>
    <dgm:pt modelId="{C574DB68-7EC5-4816-AF98-CCE490454FC7}" type="pres">
      <dgm:prSet presAssocID="{48BA398B-4FE1-4E67-BB29-BD5330E2C8D1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5239147-CED0-42F7-8593-CA0411A52F8B}" type="pres">
      <dgm:prSet presAssocID="{48BA398B-4FE1-4E67-BB29-BD5330E2C8D1}" presName="rootConnector" presStyleLbl="node2" presStyleIdx="1" presStyleCnt="2"/>
      <dgm:spPr/>
      <dgm:t>
        <a:bodyPr/>
        <a:lstStyle/>
        <a:p>
          <a:endParaRPr lang="en-GB"/>
        </a:p>
      </dgm:t>
    </dgm:pt>
    <dgm:pt modelId="{49E76015-39EC-493C-B4C0-83D979918D55}" type="pres">
      <dgm:prSet presAssocID="{48BA398B-4FE1-4E67-BB29-BD5330E2C8D1}" presName="hierChild4" presStyleCnt="0"/>
      <dgm:spPr/>
    </dgm:pt>
    <dgm:pt modelId="{E128DBDB-AE41-49E0-B4E4-379451263B29}" type="pres">
      <dgm:prSet presAssocID="{48BA398B-4FE1-4E67-BB29-BD5330E2C8D1}" presName="hierChild5" presStyleCnt="0"/>
      <dgm:spPr/>
    </dgm:pt>
    <dgm:pt modelId="{3C94D699-D763-4612-A052-88E807686898}" type="pres">
      <dgm:prSet presAssocID="{33270866-299B-4D3D-A429-BEEBF2F27BC7}" presName="hierChild3" presStyleCnt="0"/>
      <dgm:spPr/>
    </dgm:pt>
  </dgm:ptLst>
  <dgm:cxnLst>
    <dgm:cxn modelId="{838B2E5C-4F32-4BCD-96E2-062D38A089A5}" type="presOf" srcId="{33270866-299B-4D3D-A429-BEEBF2F27BC7}" destId="{2A832EEE-8385-400B-8799-C4A16B10C574}" srcOrd="0" destOrd="0" presId="urn:microsoft.com/office/officeart/2005/8/layout/orgChart1"/>
    <dgm:cxn modelId="{627E00C4-8EE8-4609-B750-B29C11E9EC77}" type="presOf" srcId="{1D1D2A11-63BA-456D-A68C-A83F7C12AC70}" destId="{13BEFA84-2E55-45BA-B992-3C15C2EC3C37}" srcOrd="0" destOrd="0" presId="urn:microsoft.com/office/officeart/2005/8/layout/orgChart1"/>
    <dgm:cxn modelId="{7687A3F2-54C9-4724-A6AD-C87E93A21C79}" type="presOf" srcId="{74BB8B74-5CE5-416E-9DC5-58ED34EC39A3}" destId="{666AB437-9E30-4912-9131-8A38A8A30017}" srcOrd="0" destOrd="0" presId="urn:microsoft.com/office/officeart/2005/8/layout/orgChart1"/>
    <dgm:cxn modelId="{EC9E7BEA-4F1B-4840-8AFA-6FF28D0F8726}" type="presOf" srcId="{AFFF3C94-2F37-40C1-B79B-AA4712D639CF}" destId="{3E54A9E3-FEB3-41FE-97C5-19843185F574}" srcOrd="0" destOrd="0" presId="urn:microsoft.com/office/officeart/2005/8/layout/orgChart1"/>
    <dgm:cxn modelId="{47B78A46-C29C-4B98-9284-9B090FE842C1}" type="presOf" srcId="{48BA398B-4FE1-4E67-BB29-BD5330E2C8D1}" destId="{E5239147-CED0-42F7-8593-CA0411A52F8B}" srcOrd="1" destOrd="0" presId="urn:microsoft.com/office/officeart/2005/8/layout/orgChart1"/>
    <dgm:cxn modelId="{1BDE501D-5A46-4BA5-91D6-E6C763263634}" srcId="{4B6BAFCF-05A8-4F12-A7CF-2F943A944628}" destId="{1D1D2A11-63BA-456D-A68C-A83F7C12AC70}" srcOrd="1" destOrd="0" parTransId="{EEAC67B3-4222-494C-AAD9-66FB951D6F5C}" sibTransId="{03EFC2ED-FAB2-4D56-B230-A570D087F445}"/>
    <dgm:cxn modelId="{48255FF3-D839-4D07-9458-48F85F5346FB}" type="presOf" srcId="{0A8EACE3-EDEC-41F7-BD6F-DE31E1A60BAF}" destId="{32EB6ABC-D587-4B0B-A5EC-A271CBE26C80}" srcOrd="0" destOrd="0" presId="urn:microsoft.com/office/officeart/2005/8/layout/orgChart1"/>
    <dgm:cxn modelId="{6F0BB074-F4D8-468E-96EF-C031927C70A8}" type="presOf" srcId="{33270866-299B-4D3D-A429-BEEBF2F27BC7}" destId="{379A6F13-6B8D-43DB-AEC1-7E19147030B7}" srcOrd="1" destOrd="0" presId="urn:microsoft.com/office/officeart/2005/8/layout/orgChart1"/>
    <dgm:cxn modelId="{D4D833E2-4EC9-4E8F-9182-7BB35FEED055}" type="presOf" srcId="{1D1D2A11-63BA-456D-A68C-A83F7C12AC70}" destId="{9A61AD8C-793E-4174-8943-6805170D29DD}" srcOrd="1" destOrd="0" presId="urn:microsoft.com/office/officeart/2005/8/layout/orgChart1"/>
    <dgm:cxn modelId="{43CFCAB7-D1FB-4E90-AE4E-4A49152DEC36}" srcId="{33270866-299B-4D3D-A429-BEEBF2F27BC7}" destId="{48BA398B-4FE1-4E67-BB29-BD5330E2C8D1}" srcOrd="1" destOrd="0" parTransId="{7BBA5FF7-2A53-4654-9EC7-8A9B36BCA557}" sibTransId="{B59CC106-AA5B-43FF-9A78-ED428E9A7F88}"/>
    <dgm:cxn modelId="{0100C20A-E0CA-4EAE-B88D-2D7D58627984}" type="presOf" srcId="{4B6BAFCF-05A8-4F12-A7CF-2F943A944628}" destId="{1C45A953-E43E-49FC-BBEC-E40F10A2C08A}" srcOrd="0" destOrd="0" presId="urn:microsoft.com/office/officeart/2005/8/layout/orgChart1"/>
    <dgm:cxn modelId="{E7695BF1-B5C1-4D6A-AA49-474021134D4F}" type="presOf" srcId="{48BA398B-4FE1-4E67-BB29-BD5330E2C8D1}" destId="{C574DB68-7EC5-4816-AF98-CCE490454FC7}" srcOrd="0" destOrd="0" presId="urn:microsoft.com/office/officeart/2005/8/layout/orgChart1"/>
    <dgm:cxn modelId="{9AE99081-A4D8-4295-AAC7-B14A229FF9CC}" srcId="{33270866-299B-4D3D-A429-BEEBF2F27BC7}" destId="{4B6BAFCF-05A8-4F12-A7CF-2F943A944628}" srcOrd="0" destOrd="0" parTransId="{F6C9E27C-0599-4852-AEA3-5375F577DEAD}" sibTransId="{1A799EA3-BB3F-404B-ABAE-CC45F14D16A1}"/>
    <dgm:cxn modelId="{9AA05F29-9F7F-4C0E-A060-D9716D07E446}" type="presOf" srcId="{7BBA5FF7-2A53-4654-9EC7-8A9B36BCA557}" destId="{7ED52DD7-A9BD-45E7-AD70-BA4C0D8B49B8}" srcOrd="0" destOrd="0" presId="urn:microsoft.com/office/officeart/2005/8/layout/orgChart1"/>
    <dgm:cxn modelId="{FB08DA5B-F5E4-4D1A-9FA7-76010E107562}" type="presOf" srcId="{0A8EACE3-EDEC-41F7-BD6F-DE31E1A60BAF}" destId="{F3E3C768-7FB4-4EBB-AAA6-447335D9B080}" srcOrd="1" destOrd="0" presId="urn:microsoft.com/office/officeart/2005/8/layout/orgChart1"/>
    <dgm:cxn modelId="{455E6E87-F13F-439F-B4F3-A4239082AD16}" type="presOf" srcId="{4B6BAFCF-05A8-4F12-A7CF-2F943A944628}" destId="{25437F20-DF54-4CB2-8D5D-C2B1E4A264D5}" srcOrd="1" destOrd="0" presId="urn:microsoft.com/office/officeart/2005/8/layout/orgChart1"/>
    <dgm:cxn modelId="{83215310-0A03-4C4C-BF91-6C81C7DBAA63}" type="presOf" srcId="{EEAC67B3-4222-494C-AAD9-66FB951D6F5C}" destId="{4F302D90-8B4C-462C-B91D-E0C513E478C7}" srcOrd="0" destOrd="0" presId="urn:microsoft.com/office/officeart/2005/8/layout/orgChart1"/>
    <dgm:cxn modelId="{B8CD69AA-35DA-461D-8C1B-F713A8B70515}" srcId="{4B6BAFCF-05A8-4F12-A7CF-2F943A944628}" destId="{0A8EACE3-EDEC-41F7-BD6F-DE31E1A60BAF}" srcOrd="0" destOrd="0" parTransId="{AFFF3C94-2F37-40C1-B79B-AA4712D639CF}" sibTransId="{20625FCA-2805-435D-8B7E-C2F6F02056D2}"/>
    <dgm:cxn modelId="{1C0E94CB-9A24-4714-90F7-663B5EFBBF45}" srcId="{74BB8B74-5CE5-416E-9DC5-58ED34EC39A3}" destId="{33270866-299B-4D3D-A429-BEEBF2F27BC7}" srcOrd="0" destOrd="0" parTransId="{2B7F5689-D886-4848-970D-4D2828E5484E}" sibTransId="{A5D6A1E2-2FB9-4222-BCD0-C9301060BE79}"/>
    <dgm:cxn modelId="{7E2451AF-76AB-4AD6-A588-CCA2165EBFAD}" type="presOf" srcId="{F6C9E27C-0599-4852-AEA3-5375F577DEAD}" destId="{5367D4CD-F35F-40FF-B3E7-569FC701AC62}" srcOrd="0" destOrd="0" presId="urn:microsoft.com/office/officeart/2005/8/layout/orgChart1"/>
    <dgm:cxn modelId="{A28AB6D7-C379-48EE-9A73-0C5B6D37D71D}" type="presParOf" srcId="{666AB437-9E30-4912-9131-8A38A8A30017}" destId="{6ACD88EA-9494-422F-8BF8-C0804A86BC71}" srcOrd="0" destOrd="0" presId="urn:microsoft.com/office/officeart/2005/8/layout/orgChart1"/>
    <dgm:cxn modelId="{F6946E7D-0E8B-49D3-993F-D09916F4037B}" type="presParOf" srcId="{6ACD88EA-9494-422F-8BF8-C0804A86BC71}" destId="{03A58073-2A1C-48E9-870E-F2E139647986}" srcOrd="0" destOrd="0" presId="urn:microsoft.com/office/officeart/2005/8/layout/orgChart1"/>
    <dgm:cxn modelId="{C12C7988-F6F8-4677-BE2E-5EC2FB8D6047}" type="presParOf" srcId="{03A58073-2A1C-48E9-870E-F2E139647986}" destId="{2A832EEE-8385-400B-8799-C4A16B10C574}" srcOrd="0" destOrd="0" presId="urn:microsoft.com/office/officeart/2005/8/layout/orgChart1"/>
    <dgm:cxn modelId="{70409F12-E81A-49FB-864A-89B45772DD79}" type="presParOf" srcId="{03A58073-2A1C-48E9-870E-F2E139647986}" destId="{379A6F13-6B8D-43DB-AEC1-7E19147030B7}" srcOrd="1" destOrd="0" presId="urn:microsoft.com/office/officeart/2005/8/layout/orgChart1"/>
    <dgm:cxn modelId="{772DC441-672B-45E6-8E51-17EC3184C1DC}" type="presParOf" srcId="{6ACD88EA-9494-422F-8BF8-C0804A86BC71}" destId="{93BEC566-B601-4E3F-827B-ABB8684CD8B4}" srcOrd="1" destOrd="0" presId="urn:microsoft.com/office/officeart/2005/8/layout/orgChart1"/>
    <dgm:cxn modelId="{C910C4BC-E758-482A-8C87-9C9000544340}" type="presParOf" srcId="{93BEC566-B601-4E3F-827B-ABB8684CD8B4}" destId="{5367D4CD-F35F-40FF-B3E7-569FC701AC62}" srcOrd="0" destOrd="0" presId="urn:microsoft.com/office/officeart/2005/8/layout/orgChart1"/>
    <dgm:cxn modelId="{5F9A8DFF-A64D-4654-89D0-42BB149BDF08}" type="presParOf" srcId="{93BEC566-B601-4E3F-827B-ABB8684CD8B4}" destId="{69560B38-4A00-47F6-9669-1594096A4322}" srcOrd="1" destOrd="0" presId="urn:microsoft.com/office/officeart/2005/8/layout/orgChart1"/>
    <dgm:cxn modelId="{E3343E17-E019-4EBE-805E-E354FB9E4A7B}" type="presParOf" srcId="{69560B38-4A00-47F6-9669-1594096A4322}" destId="{2B76B896-5B2B-495A-835E-FC299AF7FA8D}" srcOrd="0" destOrd="0" presId="urn:microsoft.com/office/officeart/2005/8/layout/orgChart1"/>
    <dgm:cxn modelId="{FB62145D-1D4B-40FA-B083-CD2F50B73314}" type="presParOf" srcId="{2B76B896-5B2B-495A-835E-FC299AF7FA8D}" destId="{1C45A953-E43E-49FC-BBEC-E40F10A2C08A}" srcOrd="0" destOrd="0" presId="urn:microsoft.com/office/officeart/2005/8/layout/orgChart1"/>
    <dgm:cxn modelId="{83152721-1179-49D4-A1D1-F654674259BB}" type="presParOf" srcId="{2B76B896-5B2B-495A-835E-FC299AF7FA8D}" destId="{25437F20-DF54-4CB2-8D5D-C2B1E4A264D5}" srcOrd="1" destOrd="0" presId="urn:microsoft.com/office/officeart/2005/8/layout/orgChart1"/>
    <dgm:cxn modelId="{3E26E4C9-C63F-4696-A95F-FA505896EA79}" type="presParOf" srcId="{69560B38-4A00-47F6-9669-1594096A4322}" destId="{ABD899EF-8C00-4D14-B009-C99791D36785}" srcOrd="1" destOrd="0" presId="urn:microsoft.com/office/officeart/2005/8/layout/orgChart1"/>
    <dgm:cxn modelId="{CE110356-5BB1-4345-9650-84CB54B4699D}" type="presParOf" srcId="{ABD899EF-8C00-4D14-B009-C99791D36785}" destId="{3E54A9E3-FEB3-41FE-97C5-19843185F574}" srcOrd="0" destOrd="0" presId="urn:microsoft.com/office/officeart/2005/8/layout/orgChart1"/>
    <dgm:cxn modelId="{37BA6AC3-1462-4E67-B868-F1D568A6AEA6}" type="presParOf" srcId="{ABD899EF-8C00-4D14-B009-C99791D36785}" destId="{812589D2-02A8-4761-A59D-AEBFFF8FFF91}" srcOrd="1" destOrd="0" presId="urn:microsoft.com/office/officeart/2005/8/layout/orgChart1"/>
    <dgm:cxn modelId="{ED8B8D8E-15C7-432B-95FA-A382F5CDE82E}" type="presParOf" srcId="{812589D2-02A8-4761-A59D-AEBFFF8FFF91}" destId="{EF1D449D-F2DD-4D29-8680-A33DA626DC4A}" srcOrd="0" destOrd="0" presId="urn:microsoft.com/office/officeart/2005/8/layout/orgChart1"/>
    <dgm:cxn modelId="{482451C3-2652-4FEF-8F1A-A4A88D1CA2E2}" type="presParOf" srcId="{EF1D449D-F2DD-4D29-8680-A33DA626DC4A}" destId="{32EB6ABC-D587-4B0B-A5EC-A271CBE26C80}" srcOrd="0" destOrd="0" presId="urn:microsoft.com/office/officeart/2005/8/layout/orgChart1"/>
    <dgm:cxn modelId="{C6E1D083-FA76-4485-A52B-1777B7ACE8CA}" type="presParOf" srcId="{EF1D449D-F2DD-4D29-8680-A33DA626DC4A}" destId="{F3E3C768-7FB4-4EBB-AAA6-447335D9B080}" srcOrd="1" destOrd="0" presId="urn:microsoft.com/office/officeart/2005/8/layout/orgChart1"/>
    <dgm:cxn modelId="{271C5AFE-0424-4B87-82DC-857856AFBF8D}" type="presParOf" srcId="{812589D2-02A8-4761-A59D-AEBFFF8FFF91}" destId="{588DF706-9D52-47B8-BAE9-C1D2AAA6DBAA}" srcOrd="1" destOrd="0" presId="urn:microsoft.com/office/officeart/2005/8/layout/orgChart1"/>
    <dgm:cxn modelId="{0546815B-C3DF-4BAA-912E-AE5999A48781}" type="presParOf" srcId="{812589D2-02A8-4761-A59D-AEBFFF8FFF91}" destId="{BC692C6D-CDD9-46B7-BA81-72F9EEFDF733}" srcOrd="2" destOrd="0" presId="urn:microsoft.com/office/officeart/2005/8/layout/orgChart1"/>
    <dgm:cxn modelId="{2BE01D3E-6F6F-4CF8-B55A-1DE6FC06A42B}" type="presParOf" srcId="{ABD899EF-8C00-4D14-B009-C99791D36785}" destId="{4F302D90-8B4C-462C-B91D-E0C513E478C7}" srcOrd="2" destOrd="0" presId="urn:microsoft.com/office/officeart/2005/8/layout/orgChart1"/>
    <dgm:cxn modelId="{95E94406-0321-4E4C-A880-9D6FE2BCCCDB}" type="presParOf" srcId="{ABD899EF-8C00-4D14-B009-C99791D36785}" destId="{591A7B1C-3DBE-4BFF-AD34-312555427A2B}" srcOrd="3" destOrd="0" presId="urn:microsoft.com/office/officeart/2005/8/layout/orgChart1"/>
    <dgm:cxn modelId="{E842C8BB-8A86-472A-8A4C-562CF89B33F0}" type="presParOf" srcId="{591A7B1C-3DBE-4BFF-AD34-312555427A2B}" destId="{3892A19E-961E-499B-BB48-E1F67549BA21}" srcOrd="0" destOrd="0" presId="urn:microsoft.com/office/officeart/2005/8/layout/orgChart1"/>
    <dgm:cxn modelId="{EAA54EC1-EE6C-4812-91E9-1FAA74E6B141}" type="presParOf" srcId="{3892A19E-961E-499B-BB48-E1F67549BA21}" destId="{13BEFA84-2E55-45BA-B992-3C15C2EC3C37}" srcOrd="0" destOrd="0" presId="urn:microsoft.com/office/officeart/2005/8/layout/orgChart1"/>
    <dgm:cxn modelId="{42108312-B4E7-48D2-B3EE-13F3409532F4}" type="presParOf" srcId="{3892A19E-961E-499B-BB48-E1F67549BA21}" destId="{9A61AD8C-793E-4174-8943-6805170D29DD}" srcOrd="1" destOrd="0" presId="urn:microsoft.com/office/officeart/2005/8/layout/orgChart1"/>
    <dgm:cxn modelId="{C3EE3228-2D44-4783-9B78-57FD2C51D3AE}" type="presParOf" srcId="{591A7B1C-3DBE-4BFF-AD34-312555427A2B}" destId="{C1B4FCB5-71D1-47FB-BA2B-E3BFE26916F9}" srcOrd="1" destOrd="0" presId="urn:microsoft.com/office/officeart/2005/8/layout/orgChart1"/>
    <dgm:cxn modelId="{6FC76E3C-FB5B-4A3F-B9E1-85151FF8E909}" type="presParOf" srcId="{591A7B1C-3DBE-4BFF-AD34-312555427A2B}" destId="{89A74F56-9B17-4E0B-832D-1AB8A10FFAF5}" srcOrd="2" destOrd="0" presId="urn:microsoft.com/office/officeart/2005/8/layout/orgChart1"/>
    <dgm:cxn modelId="{E5EF69F8-7D56-47F2-8137-7BE7CC3A1D65}" type="presParOf" srcId="{69560B38-4A00-47F6-9669-1594096A4322}" destId="{5091CC88-2788-4FA6-B8BD-4FCF6A01CD80}" srcOrd="2" destOrd="0" presId="urn:microsoft.com/office/officeart/2005/8/layout/orgChart1"/>
    <dgm:cxn modelId="{33900C85-1586-4074-AE3C-EE8841A52868}" type="presParOf" srcId="{93BEC566-B601-4E3F-827B-ABB8684CD8B4}" destId="{7ED52DD7-A9BD-45E7-AD70-BA4C0D8B49B8}" srcOrd="2" destOrd="0" presId="urn:microsoft.com/office/officeart/2005/8/layout/orgChart1"/>
    <dgm:cxn modelId="{6234A92E-23F9-42BC-BD9A-DEF0FA29EAA9}" type="presParOf" srcId="{93BEC566-B601-4E3F-827B-ABB8684CD8B4}" destId="{81CE0BE6-155C-4852-8FF2-E00872FD5E25}" srcOrd="3" destOrd="0" presId="urn:microsoft.com/office/officeart/2005/8/layout/orgChart1"/>
    <dgm:cxn modelId="{4F89A5FC-D9B2-4CF5-BF1C-ACCA684E1E20}" type="presParOf" srcId="{81CE0BE6-155C-4852-8FF2-E00872FD5E25}" destId="{F97CBFCE-E7E9-4CC0-AFA7-2005D20CEBA3}" srcOrd="0" destOrd="0" presId="urn:microsoft.com/office/officeart/2005/8/layout/orgChart1"/>
    <dgm:cxn modelId="{A64A793F-28BC-428F-9D3B-AA0213F82CFE}" type="presParOf" srcId="{F97CBFCE-E7E9-4CC0-AFA7-2005D20CEBA3}" destId="{C574DB68-7EC5-4816-AF98-CCE490454FC7}" srcOrd="0" destOrd="0" presId="urn:microsoft.com/office/officeart/2005/8/layout/orgChart1"/>
    <dgm:cxn modelId="{3A339F63-70C4-4430-8A19-3ADC6E3F8683}" type="presParOf" srcId="{F97CBFCE-E7E9-4CC0-AFA7-2005D20CEBA3}" destId="{E5239147-CED0-42F7-8593-CA0411A52F8B}" srcOrd="1" destOrd="0" presId="urn:microsoft.com/office/officeart/2005/8/layout/orgChart1"/>
    <dgm:cxn modelId="{5307F905-216A-4E93-B104-2EBB41C1462A}" type="presParOf" srcId="{81CE0BE6-155C-4852-8FF2-E00872FD5E25}" destId="{49E76015-39EC-493C-B4C0-83D979918D55}" srcOrd="1" destOrd="0" presId="urn:microsoft.com/office/officeart/2005/8/layout/orgChart1"/>
    <dgm:cxn modelId="{6465C2F2-FF08-4BF3-8303-4FB72C02099B}" type="presParOf" srcId="{81CE0BE6-155C-4852-8FF2-E00872FD5E25}" destId="{E128DBDB-AE41-49E0-B4E4-379451263B29}" srcOrd="2" destOrd="0" presId="urn:microsoft.com/office/officeart/2005/8/layout/orgChart1"/>
    <dgm:cxn modelId="{E9E28392-1941-49EB-A8ED-FCB3F926C1E2}" type="presParOf" srcId="{6ACD88EA-9494-422F-8BF8-C0804A86BC71}" destId="{3C94D699-D763-4612-A052-88E80768689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1F8791-FDF3-4CEC-AC5F-D86703DDCBA5}" type="doc">
      <dgm:prSet loTypeId="urn:microsoft.com/office/officeart/2005/8/layout/vList2" loCatId="list" qsTypeId="urn:microsoft.com/office/officeart/2005/8/quickstyle/simple1" qsCatId="simple" csTypeId="urn:microsoft.com/office/officeart/2005/8/colors/colorful1#2" csCatId="colorful" phldr="1"/>
      <dgm:spPr/>
    </dgm:pt>
    <dgm:pt modelId="{A96F1C4C-0E9D-4765-80A7-E0936D2B5B20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pPr algn="ctr"/>
          <a:r>
            <a:rPr lang="en-US" dirty="0" smtClean="0"/>
            <a:t>Flood</a:t>
          </a:r>
          <a:endParaRPr lang="en-GB" dirty="0"/>
        </a:p>
      </dgm:t>
    </dgm:pt>
    <dgm:pt modelId="{A6DA9A9B-475A-4039-AAC9-4E980BC3EA73}" type="parTrans" cxnId="{F5820932-D5A4-415E-8C80-F33C9FF5C1C9}">
      <dgm:prSet/>
      <dgm:spPr/>
      <dgm:t>
        <a:bodyPr/>
        <a:lstStyle/>
        <a:p>
          <a:pPr algn="ctr"/>
          <a:endParaRPr lang="en-GB"/>
        </a:p>
      </dgm:t>
    </dgm:pt>
    <dgm:pt modelId="{EB2731AA-C40B-4C4A-9305-46F80D1925EA}" type="sibTrans" cxnId="{F5820932-D5A4-415E-8C80-F33C9FF5C1C9}">
      <dgm:prSet/>
      <dgm:spPr/>
      <dgm:t>
        <a:bodyPr/>
        <a:lstStyle/>
        <a:p>
          <a:pPr algn="ctr"/>
          <a:endParaRPr lang="en-GB"/>
        </a:p>
      </dgm:t>
    </dgm:pt>
    <dgm:pt modelId="{6713D333-2DD3-4E1D-818D-5E2DB5CB4A7F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algn="ctr"/>
          <a:r>
            <a:rPr lang="en-US" smtClean="0"/>
            <a:t>Tsunami</a:t>
          </a:r>
          <a:endParaRPr lang="en-US" dirty="0" smtClean="0"/>
        </a:p>
      </dgm:t>
    </dgm:pt>
    <dgm:pt modelId="{F0A1B3E2-E492-45A4-8AB8-37ACA9DE82CE}" type="parTrans" cxnId="{3042961C-03B1-4BCC-94DA-00E8EF0BD584}">
      <dgm:prSet/>
      <dgm:spPr/>
      <dgm:t>
        <a:bodyPr/>
        <a:lstStyle/>
        <a:p>
          <a:pPr algn="ctr"/>
          <a:endParaRPr lang="en-GB"/>
        </a:p>
      </dgm:t>
    </dgm:pt>
    <dgm:pt modelId="{341C7A2D-3350-43CE-9169-4831A79CFD85}" type="sibTrans" cxnId="{3042961C-03B1-4BCC-94DA-00E8EF0BD584}">
      <dgm:prSet/>
      <dgm:spPr/>
      <dgm:t>
        <a:bodyPr/>
        <a:lstStyle/>
        <a:p>
          <a:pPr algn="ctr"/>
          <a:endParaRPr lang="en-GB"/>
        </a:p>
      </dgm:t>
    </dgm:pt>
    <dgm:pt modelId="{00308D7B-8943-416E-B176-1687C866053E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algn="ctr"/>
          <a:r>
            <a:rPr lang="en-US" dirty="0" smtClean="0"/>
            <a:t>Forest fire</a:t>
          </a:r>
          <a:endParaRPr lang="en-GB" dirty="0"/>
        </a:p>
      </dgm:t>
    </dgm:pt>
    <dgm:pt modelId="{9A139357-11A2-43C2-A02E-83B335667F41}" type="parTrans" cxnId="{111C10FB-D3C7-4A26-847A-8B9A0BDA0BB4}">
      <dgm:prSet/>
      <dgm:spPr/>
      <dgm:t>
        <a:bodyPr/>
        <a:lstStyle/>
        <a:p>
          <a:pPr algn="ctr"/>
          <a:endParaRPr lang="en-GB"/>
        </a:p>
      </dgm:t>
    </dgm:pt>
    <dgm:pt modelId="{8A35D8DA-0B9B-4C75-97A5-D443A981F9C7}" type="sibTrans" cxnId="{111C10FB-D3C7-4A26-847A-8B9A0BDA0BB4}">
      <dgm:prSet/>
      <dgm:spPr/>
      <dgm:t>
        <a:bodyPr/>
        <a:lstStyle/>
        <a:p>
          <a:pPr algn="ctr"/>
          <a:endParaRPr lang="en-GB"/>
        </a:p>
      </dgm:t>
    </dgm:pt>
    <dgm:pt modelId="{B70691F9-8DB6-4B47-A296-E355D01DE29E}" type="pres">
      <dgm:prSet presAssocID="{F91F8791-FDF3-4CEC-AC5F-D86703DDCBA5}" presName="linear" presStyleCnt="0">
        <dgm:presLayoutVars>
          <dgm:animLvl val="lvl"/>
          <dgm:resizeHandles val="exact"/>
        </dgm:presLayoutVars>
      </dgm:prSet>
      <dgm:spPr/>
    </dgm:pt>
    <dgm:pt modelId="{46FA6C07-FDE5-4532-A2B3-7EA7A67C03A8}" type="pres">
      <dgm:prSet presAssocID="{A96F1C4C-0E9D-4765-80A7-E0936D2B5B2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774C80-4381-43F4-8390-0D22D2D8B32E}" type="pres">
      <dgm:prSet presAssocID="{EB2731AA-C40B-4C4A-9305-46F80D1925EA}" presName="spacer" presStyleCnt="0"/>
      <dgm:spPr/>
    </dgm:pt>
    <dgm:pt modelId="{90526DE5-5ED2-476D-89FE-15E1B40C42A3}" type="pres">
      <dgm:prSet presAssocID="{6713D333-2DD3-4E1D-818D-5E2DB5CB4A7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BC218E1-9F5F-4484-8924-6AD5965FD3D6}" type="pres">
      <dgm:prSet presAssocID="{341C7A2D-3350-43CE-9169-4831A79CFD85}" presName="spacer" presStyleCnt="0"/>
      <dgm:spPr/>
    </dgm:pt>
    <dgm:pt modelId="{2AFCB0C3-8D3F-4872-9E88-14E87D95FCED}" type="pres">
      <dgm:prSet presAssocID="{00308D7B-8943-416E-B176-1687C866053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196DEE6-857D-44A4-AD9E-3B9955582C7C}" type="presOf" srcId="{F91F8791-FDF3-4CEC-AC5F-D86703DDCBA5}" destId="{B70691F9-8DB6-4B47-A296-E355D01DE29E}" srcOrd="0" destOrd="0" presId="urn:microsoft.com/office/officeart/2005/8/layout/vList2"/>
    <dgm:cxn modelId="{94117629-A5B2-426D-B0C9-BEEC20E69703}" type="presOf" srcId="{00308D7B-8943-416E-B176-1687C866053E}" destId="{2AFCB0C3-8D3F-4872-9E88-14E87D95FCED}" srcOrd="0" destOrd="0" presId="urn:microsoft.com/office/officeart/2005/8/layout/vList2"/>
    <dgm:cxn modelId="{F5820932-D5A4-415E-8C80-F33C9FF5C1C9}" srcId="{F91F8791-FDF3-4CEC-AC5F-D86703DDCBA5}" destId="{A96F1C4C-0E9D-4765-80A7-E0936D2B5B20}" srcOrd="0" destOrd="0" parTransId="{A6DA9A9B-475A-4039-AAC9-4E980BC3EA73}" sibTransId="{EB2731AA-C40B-4C4A-9305-46F80D1925EA}"/>
    <dgm:cxn modelId="{111C10FB-D3C7-4A26-847A-8B9A0BDA0BB4}" srcId="{F91F8791-FDF3-4CEC-AC5F-D86703DDCBA5}" destId="{00308D7B-8943-416E-B176-1687C866053E}" srcOrd="2" destOrd="0" parTransId="{9A139357-11A2-43C2-A02E-83B335667F41}" sibTransId="{8A35D8DA-0B9B-4C75-97A5-D443A981F9C7}"/>
    <dgm:cxn modelId="{3042961C-03B1-4BCC-94DA-00E8EF0BD584}" srcId="{F91F8791-FDF3-4CEC-AC5F-D86703DDCBA5}" destId="{6713D333-2DD3-4E1D-818D-5E2DB5CB4A7F}" srcOrd="1" destOrd="0" parTransId="{F0A1B3E2-E492-45A4-8AB8-37ACA9DE82CE}" sibTransId="{341C7A2D-3350-43CE-9169-4831A79CFD85}"/>
    <dgm:cxn modelId="{2B77A56B-BF5C-428E-AC0F-5196CB145131}" type="presOf" srcId="{A96F1C4C-0E9D-4765-80A7-E0936D2B5B20}" destId="{46FA6C07-FDE5-4532-A2B3-7EA7A67C03A8}" srcOrd="0" destOrd="0" presId="urn:microsoft.com/office/officeart/2005/8/layout/vList2"/>
    <dgm:cxn modelId="{D9AECAAD-2C78-4A7A-87A2-EAC71E567457}" type="presOf" srcId="{6713D333-2DD3-4E1D-818D-5E2DB5CB4A7F}" destId="{90526DE5-5ED2-476D-89FE-15E1B40C42A3}" srcOrd="0" destOrd="0" presId="urn:microsoft.com/office/officeart/2005/8/layout/vList2"/>
    <dgm:cxn modelId="{2924067A-4CD1-4C49-B4C8-CBFDC8CAC1A4}" type="presParOf" srcId="{B70691F9-8DB6-4B47-A296-E355D01DE29E}" destId="{46FA6C07-FDE5-4532-A2B3-7EA7A67C03A8}" srcOrd="0" destOrd="0" presId="urn:microsoft.com/office/officeart/2005/8/layout/vList2"/>
    <dgm:cxn modelId="{694B9463-D22B-4540-9B32-027E1DFA73FD}" type="presParOf" srcId="{B70691F9-8DB6-4B47-A296-E355D01DE29E}" destId="{EE774C80-4381-43F4-8390-0D22D2D8B32E}" srcOrd="1" destOrd="0" presId="urn:microsoft.com/office/officeart/2005/8/layout/vList2"/>
    <dgm:cxn modelId="{1F503393-C986-407A-B68D-AEAA78AE4448}" type="presParOf" srcId="{B70691F9-8DB6-4B47-A296-E355D01DE29E}" destId="{90526DE5-5ED2-476D-89FE-15E1B40C42A3}" srcOrd="2" destOrd="0" presId="urn:microsoft.com/office/officeart/2005/8/layout/vList2"/>
    <dgm:cxn modelId="{9E6A96A1-0A52-42FE-B5B6-266561BA1EF3}" type="presParOf" srcId="{B70691F9-8DB6-4B47-A296-E355D01DE29E}" destId="{0BC218E1-9F5F-4484-8924-6AD5965FD3D6}" srcOrd="3" destOrd="0" presId="urn:microsoft.com/office/officeart/2005/8/layout/vList2"/>
    <dgm:cxn modelId="{4CA5F632-0185-4EB1-991E-E27987422737}" type="presParOf" srcId="{B70691F9-8DB6-4B47-A296-E355D01DE29E}" destId="{2AFCB0C3-8D3F-4872-9E88-14E87D95FCE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BB8B74-5CE5-416E-9DC5-58ED34EC39A3}" type="doc">
      <dgm:prSet loTypeId="urn:microsoft.com/office/officeart/2005/8/layout/orgChart1" loCatId="hierarchy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GB"/>
        </a:p>
      </dgm:t>
    </dgm:pt>
    <dgm:pt modelId="{33270866-299B-4D3D-A429-BEEBF2F27BC7}">
      <dgm:prSet phldrT="[Text]"/>
      <dgm:spPr/>
      <dgm:t>
        <a:bodyPr/>
        <a:lstStyle/>
        <a:p>
          <a:r>
            <a:rPr lang="en-US" smtClean="0"/>
            <a:t>Risk</a:t>
          </a:r>
          <a:endParaRPr lang="en-GB" dirty="0"/>
        </a:p>
      </dgm:t>
    </dgm:pt>
    <dgm:pt modelId="{2B7F5689-D886-4848-970D-4D2828E5484E}" type="parTrans" cxnId="{1C0E94CB-9A24-4714-90F7-663B5EFBBF45}">
      <dgm:prSet/>
      <dgm:spPr/>
      <dgm:t>
        <a:bodyPr/>
        <a:lstStyle/>
        <a:p>
          <a:endParaRPr lang="en-GB"/>
        </a:p>
      </dgm:t>
    </dgm:pt>
    <dgm:pt modelId="{A5D6A1E2-2FB9-4222-BCD0-C9301060BE79}" type="sibTrans" cxnId="{1C0E94CB-9A24-4714-90F7-663B5EFBBF45}">
      <dgm:prSet/>
      <dgm:spPr/>
      <dgm:t>
        <a:bodyPr/>
        <a:lstStyle/>
        <a:p>
          <a:endParaRPr lang="en-GB"/>
        </a:p>
      </dgm:t>
    </dgm:pt>
    <dgm:pt modelId="{4B6BAFCF-05A8-4F12-A7CF-2F943A944628}">
      <dgm:prSet phldrT="[Text]"/>
      <dgm:spPr/>
      <dgm:t>
        <a:bodyPr/>
        <a:lstStyle/>
        <a:p>
          <a:r>
            <a:rPr lang="en-US" dirty="0" smtClean="0"/>
            <a:t>Hazard</a:t>
          </a:r>
          <a:endParaRPr lang="en-GB" dirty="0"/>
        </a:p>
      </dgm:t>
    </dgm:pt>
    <dgm:pt modelId="{F6C9E27C-0599-4852-AEA3-5375F577DEAD}" type="parTrans" cxnId="{9AE99081-A4D8-4295-AAC7-B14A229FF9CC}">
      <dgm:prSet/>
      <dgm:spPr/>
      <dgm:t>
        <a:bodyPr/>
        <a:lstStyle/>
        <a:p>
          <a:endParaRPr lang="en-GB"/>
        </a:p>
      </dgm:t>
    </dgm:pt>
    <dgm:pt modelId="{1A799EA3-BB3F-404B-ABAE-CC45F14D16A1}" type="sibTrans" cxnId="{9AE99081-A4D8-4295-AAC7-B14A229FF9CC}">
      <dgm:prSet/>
      <dgm:spPr/>
      <dgm:t>
        <a:bodyPr/>
        <a:lstStyle/>
        <a:p>
          <a:endParaRPr lang="en-GB"/>
        </a:p>
      </dgm:t>
    </dgm:pt>
    <dgm:pt modelId="{0A8EACE3-EDEC-41F7-BD6F-DE31E1A60BAF}">
      <dgm:prSet phldrT="[Text]"/>
      <dgm:spPr/>
      <dgm:t>
        <a:bodyPr/>
        <a:lstStyle/>
        <a:p>
          <a:r>
            <a:rPr lang="en-US" dirty="0" smtClean="0"/>
            <a:t>Frequency</a:t>
          </a:r>
          <a:endParaRPr lang="en-GB" dirty="0"/>
        </a:p>
      </dgm:t>
    </dgm:pt>
    <dgm:pt modelId="{AFFF3C94-2F37-40C1-B79B-AA4712D639CF}" type="parTrans" cxnId="{B8CD69AA-35DA-461D-8C1B-F713A8B70515}">
      <dgm:prSet/>
      <dgm:spPr/>
      <dgm:t>
        <a:bodyPr/>
        <a:lstStyle/>
        <a:p>
          <a:endParaRPr lang="en-GB"/>
        </a:p>
      </dgm:t>
    </dgm:pt>
    <dgm:pt modelId="{20625FCA-2805-435D-8B7E-C2F6F02056D2}" type="sibTrans" cxnId="{B8CD69AA-35DA-461D-8C1B-F713A8B70515}">
      <dgm:prSet/>
      <dgm:spPr/>
      <dgm:t>
        <a:bodyPr/>
        <a:lstStyle/>
        <a:p>
          <a:endParaRPr lang="en-GB"/>
        </a:p>
      </dgm:t>
    </dgm:pt>
    <dgm:pt modelId="{1D1D2A11-63BA-456D-A68C-A83F7C12AC70}">
      <dgm:prSet phldrT="[Text]"/>
      <dgm:spPr/>
      <dgm:t>
        <a:bodyPr/>
        <a:lstStyle/>
        <a:p>
          <a:r>
            <a:rPr lang="en-US" dirty="0" smtClean="0"/>
            <a:t>Magnitude</a:t>
          </a:r>
          <a:endParaRPr lang="en-GB" dirty="0"/>
        </a:p>
      </dgm:t>
    </dgm:pt>
    <dgm:pt modelId="{EEAC67B3-4222-494C-AAD9-66FB951D6F5C}" type="parTrans" cxnId="{1BDE501D-5A46-4BA5-91D6-E6C763263634}">
      <dgm:prSet/>
      <dgm:spPr/>
      <dgm:t>
        <a:bodyPr/>
        <a:lstStyle/>
        <a:p>
          <a:endParaRPr lang="en-GB"/>
        </a:p>
      </dgm:t>
    </dgm:pt>
    <dgm:pt modelId="{03EFC2ED-FAB2-4D56-B230-A570D087F445}" type="sibTrans" cxnId="{1BDE501D-5A46-4BA5-91D6-E6C763263634}">
      <dgm:prSet/>
      <dgm:spPr/>
      <dgm:t>
        <a:bodyPr/>
        <a:lstStyle/>
        <a:p>
          <a:endParaRPr lang="en-GB"/>
        </a:p>
      </dgm:t>
    </dgm:pt>
    <dgm:pt modelId="{48BA398B-4FE1-4E67-BB29-BD5330E2C8D1}">
      <dgm:prSet phldrT="[Text]"/>
      <dgm:spPr/>
      <dgm:t>
        <a:bodyPr/>
        <a:lstStyle/>
        <a:p>
          <a:r>
            <a:rPr lang="en-US" dirty="0" smtClean="0"/>
            <a:t>Vulnerability</a:t>
          </a:r>
          <a:endParaRPr lang="en-GB" dirty="0"/>
        </a:p>
      </dgm:t>
    </dgm:pt>
    <dgm:pt modelId="{7BBA5FF7-2A53-4654-9EC7-8A9B36BCA557}" type="parTrans" cxnId="{43CFCAB7-D1FB-4E90-AE4E-4A49152DEC36}">
      <dgm:prSet/>
      <dgm:spPr/>
      <dgm:t>
        <a:bodyPr/>
        <a:lstStyle/>
        <a:p>
          <a:endParaRPr lang="en-GB"/>
        </a:p>
      </dgm:t>
    </dgm:pt>
    <dgm:pt modelId="{B59CC106-AA5B-43FF-9A78-ED428E9A7F88}" type="sibTrans" cxnId="{43CFCAB7-D1FB-4E90-AE4E-4A49152DEC36}">
      <dgm:prSet/>
      <dgm:spPr/>
      <dgm:t>
        <a:bodyPr/>
        <a:lstStyle/>
        <a:p>
          <a:endParaRPr lang="en-GB"/>
        </a:p>
      </dgm:t>
    </dgm:pt>
    <dgm:pt modelId="{666AB437-9E30-4912-9131-8A38A8A30017}" type="pres">
      <dgm:prSet presAssocID="{74BB8B74-5CE5-416E-9DC5-58ED34EC39A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6ACD88EA-9494-422F-8BF8-C0804A86BC71}" type="pres">
      <dgm:prSet presAssocID="{33270866-299B-4D3D-A429-BEEBF2F27BC7}" presName="hierRoot1" presStyleCnt="0">
        <dgm:presLayoutVars>
          <dgm:hierBranch val="init"/>
        </dgm:presLayoutVars>
      </dgm:prSet>
      <dgm:spPr/>
    </dgm:pt>
    <dgm:pt modelId="{03A58073-2A1C-48E9-870E-F2E139647986}" type="pres">
      <dgm:prSet presAssocID="{33270866-299B-4D3D-A429-BEEBF2F27BC7}" presName="rootComposite1" presStyleCnt="0"/>
      <dgm:spPr/>
    </dgm:pt>
    <dgm:pt modelId="{2A832EEE-8385-400B-8799-C4A16B10C574}" type="pres">
      <dgm:prSet presAssocID="{33270866-299B-4D3D-A429-BEEBF2F27BC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79A6F13-6B8D-43DB-AEC1-7E19147030B7}" type="pres">
      <dgm:prSet presAssocID="{33270866-299B-4D3D-A429-BEEBF2F27BC7}" presName="rootConnector1" presStyleLbl="node1" presStyleIdx="0" presStyleCnt="0"/>
      <dgm:spPr/>
      <dgm:t>
        <a:bodyPr/>
        <a:lstStyle/>
        <a:p>
          <a:endParaRPr lang="en-GB"/>
        </a:p>
      </dgm:t>
    </dgm:pt>
    <dgm:pt modelId="{93BEC566-B601-4E3F-827B-ABB8684CD8B4}" type="pres">
      <dgm:prSet presAssocID="{33270866-299B-4D3D-A429-BEEBF2F27BC7}" presName="hierChild2" presStyleCnt="0"/>
      <dgm:spPr/>
    </dgm:pt>
    <dgm:pt modelId="{5367D4CD-F35F-40FF-B3E7-569FC701AC62}" type="pres">
      <dgm:prSet presAssocID="{F6C9E27C-0599-4852-AEA3-5375F577DEAD}" presName="Name37" presStyleLbl="parChTrans1D2" presStyleIdx="0" presStyleCnt="2"/>
      <dgm:spPr/>
      <dgm:t>
        <a:bodyPr/>
        <a:lstStyle/>
        <a:p>
          <a:endParaRPr lang="en-GB"/>
        </a:p>
      </dgm:t>
    </dgm:pt>
    <dgm:pt modelId="{69560B38-4A00-47F6-9669-1594096A4322}" type="pres">
      <dgm:prSet presAssocID="{4B6BAFCF-05A8-4F12-A7CF-2F943A944628}" presName="hierRoot2" presStyleCnt="0">
        <dgm:presLayoutVars>
          <dgm:hierBranch val="init"/>
        </dgm:presLayoutVars>
      </dgm:prSet>
      <dgm:spPr/>
    </dgm:pt>
    <dgm:pt modelId="{2B76B896-5B2B-495A-835E-FC299AF7FA8D}" type="pres">
      <dgm:prSet presAssocID="{4B6BAFCF-05A8-4F12-A7CF-2F943A944628}" presName="rootComposite" presStyleCnt="0"/>
      <dgm:spPr/>
    </dgm:pt>
    <dgm:pt modelId="{1C45A953-E43E-49FC-BBEC-E40F10A2C08A}" type="pres">
      <dgm:prSet presAssocID="{4B6BAFCF-05A8-4F12-A7CF-2F943A944628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5437F20-DF54-4CB2-8D5D-C2B1E4A264D5}" type="pres">
      <dgm:prSet presAssocID="{4B6BAFCF-05A8-4F12-A7CF-2F943A944628}" presName="rootConnector" presStyleLbl="node2" presStyleIdx="0" presStyleCnt="2"/>
      <dgm:spPr/>
      <dgm:t>
        <a:bodyPr/>
        <a:lstStyle/>
        <a:p>
          <a:endParaRPr lang="en-GB"/>
        </a:p>
      </dgm:t>
    </dgm:pt>
    <dgm:pt modelId="{ABD899EF-8C00-4D14-B009-C99791D36785}" type="pres">
      <dgm:prSet presAssocID="{4B6BAFCF-05A8-4F12-A7CF-2F943A944628}" presName="hierChild4" presStyleCnt="0"/>
      <dgm:spPr/>
    </dgm:pt>
    <dgm:pt modelId="{3E54A9E3-FEB3-41FE-97C5-19843185F574}" type="pres">
      <dgm:prSet presAssocID="{AFFF3C94-2F37-40C1-B79B-AA4712D639CF}" presName="Name37" presStyleLbl="parChTrans1D3" presStyleIdx="0" presStyleCnt="2"/>
      <dgm:spPr/>
      <dgm:t>
        <a:bodyPr/>
        <a:lstStyle/>
        <a:p>
          <a:endParaRPr lang="en-GB"/>
        </a:p>
      </dgm:t>
    </dgm:pt>
    <dgm:pt modelId="{812589D2-02A8-4761-A59D-AEBFFF8FFF91}" type="pres">
      <dgm:prSet presAssocID="{0A8EACE3-EDEC-41F7-BD6F-DE31E1A60BAF}" presName="hierRoot2" presStyleCnt="0">
        <dgm:presLayoutVars>
          <dgm:hierBranch val="init"/>
        </dgm:presLayoutVars>
      </dgm:prSet>
      <dgm:spPr/>
    </dgm:pt>
    <dgm:pt modelId="{EF1D449D-F2DD-4D29-8680-A33DA626DC4A}" type="pres">
      <dgm:prSet presAssocID="{0A8EACE3-EDEC-41F7-BD6F-DE31E1A60BAF}" presName="rootComposite" presStyleCnt="0"/>
      <dgm:spPr/>
    </dgm:pt>
    <dgm:pt modelId="{32EB6ABC-D587-4B0B-A5EC-A271CBE26C80}" type="pres">
      <dgm:prSet presAssocID="{0A8EACE3-EDEC-41F7-BD6F-DE31E1A60BAF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3E3C768-7FB4-4EBB-AAA6-447335D9B080}" type="pres">
      <dgm:prSet presAssocID="{0A8EACE3-EDEC-41F7-BD6F-DE31E1A60BAF}" presName="rootConnector" presStyleLbl="node3" presStyleIdx="0" presStyleCnt="2"/>
      <dgm:spPr/>
      <dgm:t>
        <a:bodyPr/>
        <a:lstStyle/>
        <a:p>
          <a:endParaRPr lang="en-GB"/>
        </a:p>
      </dgm:t>
    </dgm:pt>
    <dgm:pt modelId="{588DF706-9D52-47B8-BAE9-C1D2AAA6DBAA}" type="pres">
      <dgm:prSet presAssocID="{0A8EACE3-EDEC-41F7-BD6F-DE31E1A60BAF}" presName="hierChild4" presStyleCnt="0"/>
      <dgm:spPr/>
    </dgm:pt>
    <dgm:pt modelId="{BC692C6D-CDD9-46B7-BA81-72F9EEFDF733}" type="pres">
      <dgm:prSet presAssocID="{0A8EACE3-EDEC-41F7-BD6F-DE31E1A60BAF}" presName="hierChild5" presStyleCnt="0"/>
      <dgm:spPr/>
    </dgm:pt>
    <dgm:pt modelId="{4F302D90-8B4C-462C-B91D-E0C513E478C7}" type="pres">
      <dgm:prSet presAssocID="{EEAC67B3-4222-494C-AAD9-66FB951D6F5C}" presName="Name37" presStyleLbl="parChTrans1D3" presStyleIdx="1" presStyleCnt="2"/>
      <dgm:spPr/>
      <dgm:t>
        <a:bodyPr/>
        <a:lstStyle/>
        <a:p>
          <a:endParaRPr lang="en-GB"/>
        </a:p>
      </dgm:t>
    </dgm:pt>
    <dgm:pt modelId="{591A7B1C-3DBE-4BFF-AD34-312555427A2B}" type="pres">
      <dgm:prSet presAssocID="{1D1D2A11-63BA-456D-A68C-A83F7C12AC70}" presName="hierRoot2" presStyleCnt="0">
        <dgm:presLayoutVars>
          <dgm:hierBranch val="init"/>
        </dgm:presLayoutVars>
      </dgm:prSet>
      <dgm:spPr/>
    </dgm:pt>
    <dgm:pt modelId="{3892A19E-961E-499B-BB48-E1F67549BA21}" type="pres">
      <dgm:prSet presAssocID="{1D1D2A11-63BA-456D-A68C-A83F7C12AC70}" presName="rootComposite" presStyleCnt="0"/>
      <dgm:spPr/>
    </dgm:pt>
    <dgm:pt modelId="{13BEFA84-2E55-45BA-B992-3C15C2EC3C37}" type="pres">
      <dgm:prSet presAssocID="{1D1D2A11-63BA-456D-A68C-A83F7C12AC70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A61AD8C-793E-4174-8943-6805170D29DD}" type="pres">
      <dgm:prSet presAssocID="{1D1D2A11-63BA-456D-A68C-A83F7C12AC70}" presName="rootConnector" presStyleLbl="node3" presStyleIdx="1" presStyleCnt="2"/>
      <dgm:spPr/>
      <dgm:t>
        <a:bodyPr/>
        <a:lstStyle/>
        <a:p>
          <a:endParaRPr lang="en-GB"/>
        </a:p>
      </dgm:t>
    </dgm:pt>
    <dgm:pt modelId="{C1B4FCB5-71D1-47FB-BA2B-E3BFE26916F9}" type="pres">
      <dgm:prSet presAssocID="{1D1D2A11-63BA-456D-A68C-A83F7C12AC70}" presName="hierChild4" presStyleCnt="0"/>
      <dgm:spPr/>
    </dgm:pt>
    <dgm:pt modelId="{89A74F56-9B17-4E0B-832D-1AB8A10FFAF5}" type="pres">
      <dgm:prSet presAssocID="{1D1D2A11-63BA-456D-A68C-A83F7C12AC70}" presName="hierChild5" presStyleCnt="0"/>
      <dgm:spPr/>
    </dgm:pt>
    <dgm:pt modelId="{5091CC88-2788-4FA6-B8BD-4FCF6A01CD80}" type="pres">
      <dgm:prSet presAssocID="{4B6BAFCF-05A8-4F12-A7CF-2F943A944628}" presName="hierChild5" presStyleCnt="0"/>
      <dgm:spPr/>
    </dgm:pt>
    <dgm:pt modelId="{7ED52DD7-A9BD-45E7-AD70-BA4C0D8B49B8}" type="pres">
      <dgm:prSet presAssocID="{7BBA5FF7-2A53-4654-9EC7-8A9B36BCA557}" presName="Name37" presStyleLbl="parChTrans1D2" presStyleIdx="1" presStyleCnt="2"/>
      <dgm:spPr/>
      <dgm:t>
        <a:bodyPr/>
        <a:lstStyle/>
        <a:p>
          <a:endParaRPr lang="en-GB"/>
        </a:p>
      </dgm:t>
    </dgm:pt>
    <dgm:pt modelId="{81CE0BE6-155C-4852-8FF2-E00872FD5E25}" type="pres">
      <dgm:prSet presAssocID="{48BA398B-4FE1-4E67-BB29-BD5330E2C8D1}" presName="hierRoot2" presStyleCnt="0">
        <dgm:presLayoutVars>
          <dgm:hierBranch val="init"/>
        </dgm:presLayoutVars>
      </dgm:prSet>
      <dgm:spPr/>
    </dgm:pt>
    <dgm:pt modelId="{F97CBFCE-E7E9-4CC0-AFA7-2005D20CEBA3}" type="pres">
      <dgm:prSet presAssocID="{48BA398B-4FE1-4E67-BB29-BD5330E2C8D1}" presName="rootComposite" presStyleCnt="0"/>
      <dgm:spPr/>
    </dgm:pt>
    <dgm:pt modelId="{C574DB68-7EC5-4816-AF98-CCE490454FC7}" type="pres">
      <dgm:prSet presAssocID="{48BA398B-4FE1-4E67-BB29-BD5330E2C8D1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5239147-CED0-42F7-8593-CA0411A52F8B}" type="pres">
      <dgm:prSet presAssocID="{48BA398B-4FE1-4E67-BB29-BD5330E2C8D1}" presName="rootConnector" presStyleLbl="node2" presStyleIdx="1" presStyleCnt="2"/>
      <dgm:spPr/>
      <dgm:t>
        <a:bodyPr/>
        <a:lstStyle/>
        <a:p>
          <a:endParaRPr lang="en-GB"/>
        </a:p>
      </dgm:t>
    </dgm:pt>
    <dgm:pt modelId="{49E76015-39EC-493C-B4C0-83D979918D55}" type="pres">
      <dgm:prSet presAssocID="{48BA398B-4FE1-4E67-BB29-BD5330E2C8D1}" presName="hierChild4" presStyleCnt="0"/>
      <dgm:spPr/>
    </dgm:pt>
    <dgm:pt modelId="{E128DBDB-AE41-49E0-B4E4-379451263B29}" type="pres">
      <dgm:prSet presAssocID="{48BA398B-4FE1-4E67-BB29-BD5330E2C8D1}" presName="hierChild5" presStyleCnt="0"/>
      <dgm:spPr/>
    </dgm:pt>
    <dgm:pt modelId="{3C94D699-D763-4612-A052-88E807686898}" type="pres">
      <dgm:prSet presAssocID="{33270866-299B-4D3D-A429-BEEBF2F27BC7}" presName="hierChild3" presStyleCnt="0"/>
      <dgm:spPr/>
    </dgm:pt>
  </dgm:ptLst>
  <dgm:cxnLst>
    <dgm:cxn modelId="{4B55B260-D70F-4A66-8D48-A0AC10FFE5D8}" type="presOf" srcId="{48BA398B-4FE1-4E67-BB29-BD5330E2C8D1}" destId="{C574DB68-7EC5-4816-AF98-CCE490454FC7}" srcOrd="0" destOrd="0" presId="urn:microsoft.com/office/officeart/2005/8/layout/orgChart1"/>
    <dgm:cxn modelId="{34F835D2-3060-4368-B766-70023C6410AB}" type="presOf" srcId="{EEAC67B3-4222-494C-AAD9-66FB951D6F5C}" destId="{4F302D90-8B4C-462C-B91D-E0C513E478C7}" srcOrd="0" destOrd="0" presId="urn:microsoft.com/office/officeart/2005/8/layout/orgChart1"/>
    <dgm:cxn modelId="{32470A50-5995-4003-B49B-7ADDD4992B8B}" type="presOf" srcId="{0A8EACE3-EDEC-41F7-BD6F-DE31E1A60BAF}" destId="{F3E3C768-7FB4-4EBB-AAA6-447335D9B080}" srcOrd="1" destOrd="0" presId="urn:microsoft.com/office/officeart/2005/8/layout/orgChart1"/>
    <dgm:cxn modelId="{54A0881F-5334-4177-BE52-392DCBC538FB}" type="presOf" srcId="{4B6BAFCF-05A8-4F12-A7CF-2F943A944628}" destId="{25437F20-DF54-4CB2-8D5D-C2B1E4A264D5}" srcOrd="1" destOrd="0" presId="urn:microsoft.com/office/officeart/2005/8/layout/orgChart1"/>
    <dgm:cxn modelId="{19EB05CA-5CA4-4199-A463-6D143FA3ACC9}" type="presOf" srcId="{0A8EACE3-EDEC-41F7-BD6F-DE31E1A60BAF}" destId="{32EB6ABC-D587-4B0B-A5EC-A271CBE26C80}" srcOrd="0" destOrd="0" presId="urn:microsoft.com/office/officeart/2005/8/layout/orgChart1"/>
    <dgm:cxn modelId="{3FE921D3-7EA3-4B4F-BC22-DA2465DD46E2}" type="presOf" srcId="{1D1D2A11-63BA-456D-A68C-A83F7C12AC70}" destId="{13BEFA84-2E55-45BA-B992-3C15C2EC3C37}" srcOrd="0" destOrd="0" presId="urn:microsoft.com/office/officeart/2005/8/layout/orgChart1"/>
    <dgm:cxn modelId="{0F5C373B-6C93-4F5C-B03A-4BD4EA17690B}" type="presOf" srcId="{1D1D2A11-63BA-456D-A68C-A83F7C12AC70}" destId="{9A61AD8C-793E-4174-8943-6805170D29DD}" srcOrd="1" destOrd="0" presId="urn:microsoft.com/office/officeart/2005/8/layout/orgChart1"/>
    <dgm:cxn modelId="{1BDE501D-5A46-4BA5-91D6-E6C763263634}" srcId="{4B6BAFCF-05A8-4F12-A7CF-2F943A944628}" destId="{1D1D2A11-63BA-456D-A68C-A83F7C12AC70}" srcOrd="1" destOrd="0" parTransId="{EEAC67B3-4222-494C-AAD9-66FB951D6F5C}" sibTransId="{03EFC2ED-FAB2-4D56-B230-A570D087F445}"/>
    <dgm:cxn modelId="{803F5910-2946-4490-9C7E-3BD6B66D8538}" type="presOf" srcId="{48BA398B-4FE1-4E67-BB29-BD5330E2C8D1}" destId="{E5239147-CED0-42F7-8593-CA0411A52F8B}" srcOrd="1" destOrd="0" presId="urn:microsoft.com/office/officeart/2005/8/layout/orgChart1"/>
    <dgm:cxn modelId="{63DCDD61-251E-4480-AFE2-53E5F9497FC6}" type="presOf" srcId="{AFFF3C94-2F37-40C1-B79B-AA4712D639CF}" destId="{3E54A9E3-FEB3-41FE-97C5-19843185F574}" srcOrd="0" destOrd="0" presId="urn:microsoft.com/office/officeart/2005/8/layout/orgChart1"/>
    <dgm:cxn modelId="{DCE9270E-C9C0-4B34-8636-80AF48396E3E}" type="presOf" srcId="{4B6BAFCF-05A8-4F12-A7CF-2F943A944628}" destId="{1C45A953-E43E-49FC-BBEC-E40F10A2C08A}" srcOrd="0" destOrd="0" presId="urn:microsoft.com/office/officeart/2005/8/layout/orgChart1"/>
    <dgm:cxn modelId="{43CFCAB7-D1FB-4E90-AE4E-4A49152DEC36}" srcId="{33270866-299B-4D3D-A429-BEEBF2F27BC7}" destId="{48BA398B-4FE1-4E67-BB29-BD5330E2C8D1}" srcOrd="1" destOrd="0" parTransId="{7BBA5FF7-2A53-4654-9EC7-8A9B36BCA557}" sibTransId="{B59CC106-AA5B-43FF-9A78-ED428E9A7F88}"/>
    <dgm:cxn modelId="{9262AC87-F781-4A17-A144-FADFCE694B62}" type="presOf" srcId="{7BBA5FF7-2A53-4654-9EC7-8A9B36BCA557}" destId="{7ED52DD7-A9BD-45E7-AD70-BA4C0D8B49B8}" srcOrd="0" destOrd="0" presId="urn:microsoft.com/office/officeart/2005/8/layout/orgChart1"/>
    <dgm:cxn modelId="{7FBF9908-906F-4E13-B34E-8FBCE210E101}" type="presOf" srcId="{74BB8B74-5CE5-416E-9DC5-58ED34EC39A3}" destId="{666AB437-9E30-4912-9131-8A38A8A30017}" srcOrd="0" destOrd="0" presId="urn:microsoft.com/office/officeart/2005/8/layout/orgChart1"/>
    <dgm:cxn modelId="{9AE99081-A4D8-4295-AAC7-B14A229FF9CC}" srcId="{33270866-299B-4D3D-A429-BEEBF2F27BC7}" destId="{4B6BAFCF-05A8-4F12-A7CF-2F943A944628}" srcOrd="0" destOrd="0" parTransId="{F6C9E27C-0599-4852-AEA3-5375F577DEAD}" sibTransId="{1A799EA3-BB3F-404B-ABAE-CC45F14D16A1}"/>
    <dgm:cxn modelId="{8600A3B1-4AC2-4AFA-B128-406D7AB5AFDB}" type="presOf" srcId="{33270866-299B-4D3D-A429-BEEBF2F27BC7}" destId="{379A6F13-6B8D-43DB-AEC1-7E19147030B7}" srcOrd="1" destOrd="0" presId="urn:microsoft.com/office/officeart/2005/8/layout/orgChart1"/>
    <dgm:cxn modelId="{32036656-12C3-4BEE-8B7E-FAFB96886AB7}" type="presOf" srcId="{33270866-299B-4D3D-A429-BEEBF2F27BC7}" destId="{2A832EEE-8385-400B-8799-C4A16B10C574}" srcOrd="0" destOrd="0" presId="urn:microsoft.com/office/officeart/2005/8/layout/orgChart1"/>
    <dgm:cxn modelId="{1C0E94CB-9A24-4714-90F7-663B5EFBBF45}" srcId="{74BB8B74-5CE5-416E-9DC5-58ED34EC39A3}" destId="{33270866-299B-4D3D-A429-BEEBF2F27BC7}" srcOrd="0" destOrd="0" parTransId="{2B7F5689-D886-4848-970D-4D2828E5484E}" sibTransId="{A5D6A1E2-2FB9-4222-BCD0-C9301060BE79}"/>
    <dgm:cxn modelId="{B8CD69AA-35DA-461D-8C1B-F713A8B70515}" srcId="{4B6BAFCF-05A8-4F12-A7CF-2F943A944628}" destId="{0A8EACE3-EDEC-41F7-BD6F-DE31E1A60BAF}" srcOrd="0" destOrd="0" parTransId="{AFFF3C94-2F37-40C1-B79B-AA4712D639CF}" sibTransId="{20625FCA-2805-435D-8B7E-C2F6F02056D2}"/>
    <dgm:cxn modelId="{67585BD5-42FD-4510-8A1E-C570516F4DA4}" type="presOf" srcId="{F6C9E27C-0599-4852-AEA3-5375F577DEAD}" destId="{5367D4CD-F35F-40FF-B3E7-569FC701AC62}" srcOrd="0" destOrd="0" presId="urn:microsoft.com/office/officeart/2005/8/layout/orgChart1"/>
    <dgm:cxn modelId="{91F0D774-948E-400E-8F33-A8BE2F141365}" type="presParOf" srcId="{666AB437-9E30-4912-9131-8A38A8A30017}" destId="{6ACD88EA-9494-422F-8BF8-C0804A86BC71}" srcOrd="0" destOrd="0" presId="urn:microsoft.com/office/officeart/2005/8/layout/orgChart1"/>
    <dgm:cxn modelId="{B5CB9755-07C8-4DC3-963C-752C4483B039}" type="presParOf" srcId="{6ACD88EA-9494-422F-8BF8-C0804A86BC71}" destId="{03A58073-2A1C-48E9-870E-F2E139647986}" srcOrd="0" destOrd="0" presId="urn:microsoft.com/office/officeart/2005/8/layout/orgChart1"/>
    <dgm:cxn modelId="{D192DB29-7D0A-4114-801F-FDB33AAAD68C}" type="presParOf" srcId="{03A58073-2A1C-48E9-870E-F2E139647986}" destId="{2A832EEE-8385-400B-8799-C4A16B10C574}" srcOrd="0" destOrd="0" presId="urn:microsoft.com/office/officeart/2005/8/layout/orgChart1"/>
    <dgm:cxn modelId="{6D8FB864-7098-4387-A14A-5F46EF0D79C0}" type="presParOf" srcId="{03A58073-2A1C-48E9-870E-F2E139647986}" destId="{379A6F13-6B8D-43DB-AEC1-7E19147030B7}" srcOrd="1" destOrd="0" presId="urn:microsoft.com/office/officeart/2005/8/layout/orgChart1"/>
    <dgm:cxn modelId="{D0DADB3C-5FAB-43F5-A32B-D9E54776689F}" type="presParOf" srcId="{6ACD88EA-9494-422F-8BF8-C0804A86BC71}" destId="{93BEC566-B601-4E3F-827B-ABB8684CD8B4}" srcOrd="1" destOrd="0" presId="urn:microsoft.com/office/officeart/2005/8/layout/orgChart1"/>
    <dgm:cxn modelId="{319BC70E-63D1-450E-9406-5D632FF7D21E}" type="presParOf" srcId="{93BEC566-B601-4E3F-827B-ABB8684CD8B4}" destId="{5367D4CD-F35F-40FF-B3E7-569FC701AC62}" srcOrd="0" destOrd="0" presId="urn:microsoft.com/office/officeart/2005/8/layout/orgChart1"/>
    <dgm:cxn modelId="{6039D3E7-E61C-4D12-9A32-1BD0A9F5A649}" type="presParOf" srcId="{93BEC566-B601-4E3F-827B-ABB8684CD8B4}" destId="{69560B38-4A00-47F6-9669-1594096A4322}" srcOrd="1" destOrd="0" presId="urn:microsoft.com/office/officeart/2005/8/layout/orgChart1"/>
    <dgm:cxn modelId="{9216356F-CA8D-485A-9DBD-B0217BAB09A2}" type="presParOf" srcId="{69560B38-4A00-47F6-9669-1594096A4322}" destId="{2B76B896-5B2B-495A-835E-FC299AF7FA8D}" srcOrd="0" destOrd="0" presId="urn:microsoft.com/office/officeart/2005/8/layout/orgChart1"/>
    <dgm:cxn modelId="{CC4FFDD1-E4D9-4A88-85D8-5D9EDCFB6970}" type="presParOf" srcId="{2B76B896-5B2B-495A-835E-FC299AF7FA8D}" destId="{1C45A953-E43E-49FC-BBEC-E40F10A2C08A}" srcOrd="0" destOrd="0" presId="urn:microsoft.com/office/officeart/2005/8/layout/orgChart1"/>
    <dgm:cxn modelId="{C24F6CAF-AB56-4CBB-AB75-1F08AB5B3BB1}" type="presParOf" srcId="{2B76B896-5B2B-495A-835E-FC299AF7FA8D}" destId="{25437F20-DF54-4CB2-8D5D-C2B1E4A264D5}" srcOrd="1" destOrd="0" presId="urn:microsoft.com/office/officeart/2005/8/layout/orgChart1"/>
    <dgm:cxn modelId="{CE01E628-9987-4B78-B44B-753895A87280}" type="presParOf" srcId="{69560B38-4A00-47F6-9669-1594096A4322}" destId="{ABD899EF-8C00-4D14-B009-C99791D36785}" srcOrd="1" destOrd="0" presId="urn:microsoft.com/office/officeart/2005/8/layout/orgChart1"/>
    <dgm:cxn modelId="{EB34BC73-9358-4FC1-970E-CAD2AE9C873A}" type="presParOf" srcId="{ABD899EF-8C00-4D14-B009-C99791D36785}" destId="{3E54A9E3-FEB3-41FE-97C5-19843185F574}" srcOrd="0" destOrd="0" presId="urn:microsoft.com/office/officeart/2005/8/layout/orgChart1"/>
    <dgm:cxn modelId="{40DDDE82-6549-45EA-977F-9B406EE60F88}" type="presParOf" srcId="{ABD899EF-8C00-4D14-B009-C99791D36785}" destId="{812589D2-02A8-4761-A59D-AEBFFF8FFF91}" srcOrd="1" destOrd="0" presId="urn:microsoft.com/office/officeart/2005/8/layout/orgChart1"/>
    <dgm:cxn modelId="{C19D56BC-5861-464A-948C-5FC3B88855E8}" type="presParOf" srcId="{812589D2-02A8-4761-A59D-AEBFFF8FFF91}" destId="{EF1D449D-F2DD-4D29-8680-A33DA626DC4A}" srcOrd="0" destOrd="0" presId="urn:microsoft.com/office/officeart/2005/8/layout/orgChart1"/>
    <dgm:cxn modelId="{FDEB68AF-2B6D-49B6-B328-C598B1A4ECD0}" type="presParOf" srcId="{EF1D449D-F2DD-4D29-8680-A33DA626DC4A}" destId="{32EB6ABC-D587-4B0B-A5EC-A271CBE26C80}" srcOrd="0" destOrd="0" presId="urn:microsoft.com/office/officeart/2005/8/layout/orgChart1"/>
    <dgm:cxn modelId="{103384CA-A803-4CF1-A4F5-70CA2DA791F5}" type="presParOf" srcId="{EF1D449D-F2DD-4D29-8680-A33DA626DC4A}" destId="{F3E3C768-7FB4-4EBB-AAA6-447335D9B080}" srcOrd="1" destOrd="0" presId="urn:microsoft.com/office/officeart/2005/8/layout/orgChart1"/>
    <dgm:cxn modelId="{F443F836-62D4-4596-B3D7-3BE3453C622E}" type="presParOf" srcId="{812589D2-02A8-4761-A59D-AEBFFF8FFF91}" destId="{588DF706-9D52-47B8-BAE9-C1D2AAA6DBAA}" srcOrd="1" destOrd="0" presId="urn:microsoft.com/office/officeart/2005/8/layout/orgChart1"/>
    <dgm:cxn modelId="{2E7D0C05-CB58-40FB-A2FF-BD6F83711010}" type="presParOf" srcId="{812589D2-02A8-4761-A59D-AEBFFF8FFF91}" destId="{BC692C6D-CDD9-46B7-BA81-72F9EEFDF733}" srcOrd="2" destOrd="0" presId="urn:microsoft.com/office/officeart/2005/8/layout/orgChart1"/>
    <dgm:cxn modelId="{82F192F7-D885-49BD-95D4-E21ADE039E22}" type="presParOf" srcId="{ABD899EF-8C00-4D14-B009-C99791D36785}" destId="{4F302D90-8B4C-462C-B91D-E0C513E478C7}" srcOrd="2" destOrd="0" presId="urn:microsoft.com/office/officeart/2005/8/layout/orgChart1"/>
    <dgm:cxn modelId="{E2A14916-1745-445F-AEF7-00385488F3C2}" type="presParOf" srcId="{ABD899EF-8C00-4D14-B009-C99791D36785}" destId="{591A7B1C-3DBE-4BFF-AD34-312555427A2B}" srcOrd="3" destOrd="0" presId="urn:microsoft.com/office/officeart/2005/8/layout/orgChart1"/>
    <dgm:cxn modelId="{FE2D82EF-1BDF-407E-8F74-46026DE1AF3D}" type="presParOf" srcId="{591A7B1C-3DBE-4BFF-AD34-312555427A2B}" destId="{3892A19E-961E-499B-BB48-E1F67549BA21}" srcOrd="0" destOrd="0" presId="urn:microsoft.com/office/officeart/2005/8/layout/orgChart1"/>
    <dgm:cxn modelId="{65CEF118-FF29-4519-964E-F6E41DF76BF8}" type="presParOf" srcId="{3892A19E-961E-499B-BB48-E1F67549BA21}" destId="{13BEFA84-2E55-45BA-B992-3C15C2EC3C37}" srcOrd="0" destOrd="0" presId="urn:microsoft.com/office/officeart/2005/8/layout/orgChart1"/>
    <dgm:cxn modelId="{6084C5E7-7377-44AA-B733-9E317D2D568D}" type="presParOf" srcId="{3892A19E-961E-499B-BB48-E1F67549BA21}" destId="{9A61AD8C-793E-4174-8943-6805170D29DD}" srcOrd="1" destOrd="0" presId="urn:microsoft.com/office/officeart/2005/8/layout/orgChart1"/>
    <dgm:cxn modelId="{215805F8-9291-4490-9E41-607001E6E647}" type="presParOf" srcId="{591A7B1C-3DBE-4BFF-AD34-312555427A2B}" destId="{C1B4FCB5-71D1-47FB-BA2B-E3BFE26916F9}" srcOrd="1" destOrd="0" presId="urn:microsoft.com/office/officeart/2005/8/layout/orgChart1"/>
    <dgm:cxn modelId="{17263577-835E-4448-89C7-CCF803E5B6C5}" type="presParOf" srcId="{591A7B1C-3DBE-4BFF-AD34-312555427A2B}" destId="{89A74F56-9B17-4E0B-832D-1AB8A10FFAF5}" srcOrd="2" destOrd="0" presId="urn:microsoft.com/office/officeart/2005/8/layout/orgChart1"/>
    <dgm:cxn modelId="{D39AD51B-65DA-4033-AE37-F5E1BF0FBEBF}" type="presParOf" srcId="{69560B38-4A00-47F6-9669-1594096A4322}" destId="{5091CC88-2788-4FA6-B8BD-4FCF6A01CD80}" srcOrd="2" destOrd="0" presId="urn:microsoft.com/office/officeart/2005/8/layout/orgChart1"/>
    <dgm:cxn modelId="{B07FD6A7-7B2A-4B82-AD08-2894A407B299}" type="presParOf" srcId="{93BEC566-B601-4E3F-827B-ABB8684CD8B4}" destId="{7ED52DD7-A9BD-45E7-AD70-BA4C0D8B49B8}" srcOrd="2" destOrd="0" presId="urn:microsoft.com/office/officeart/2005/8/layout/orgChart1"/>
    <dgm:cxn modelId="{34C724EA-DC23-469D-A418-B92AE64FC068}" type="presParOf" srcId="{93BEC566-B601-4E3F-827B-ABB8684CD8B4}" destId="{81CE0BE6-155C-4852-8FF2-E00872FD5E25}" srcOrd="3" destOrd="0" presId="urn:microsoft.com/office/officeart/2005/8/layout/orgChart1"/>
    <dgm:cxn modelId="{E81CDBA6-057A-45DF-9A6B-5C27F673DF10}" type="presParOf" srcId="{81CE0BE6-155C-4852-8FF2-E00872FD5E25}" destId="{F97CBFCE-E7E9-4CC0-AFA7-2005D20CEBA3}" srcOrd="0" destOrd="0" presId="urn:microsoft.com/office/officeart/2005/8/layout/orgChart1"/>
    <dgm:cxn modelId="{03802FE4-77A9-4523-8669-9C8CD5E7F7FC}" type="presParOf" srcId="{F97CBFCE-E7E9-4CC0-AFA7-2005D20CEBA3}" destId="{C574DB68-7EC5-4816-AF98-CCE490454FC7}" srcOrd="0" destOrd="0" presId="urn:microsoft.com/office/officeart/2005/8/layout/orgChart1"/>
    <dgm:cxn modelId="{E47CAC7F-BBF5-4B36-90BF-0851E1F2CD9B}" type="presParOf" srcId="{F97CBFCE-E7E9-4CC0-AFA7-2005D20CEBA3}" destId="{E5239147-CED0-42F7-8593-CA0411A52F8B}" srcOrd="1" destOrd="0" presId="urn:microsoft.com/office/officeart/2005/8/layout/orgChart1"/>
    <dgm:cxn modelId="{2A236CDC-320F-4513-9869-EFAD95A5BE4F}" type="presParOf" srcId="{81CE0BE6-155C-4852-8FF2-E00872FD5E25}" destId="{49E76015-39EC-493C-B4C0-83D979918D55}" srcOrd="1" destOrd="0" presId="urn:microsoft.com/office/officeart/2005/8/layout/orgChart1"/>
    <dgm:cxn modelId="{549C1C31-7BB3-4C57-9EB5-A5F4DE63FE22}" type="presParOf" srcId="{81CE0BE6-155C-4852-8FF2-E00872FD5E25}" destId="{E128DBDB-AE41-49E0-B4E4-379451263B29}" srcOrd="2" destOrd="0" presId="urn:microsoft.com/office/officeart/2005/8/layout/orgChart1"/>
    <dgm:cxn modelId="{5236BAD4-6B62-4E54-933A-020B5D99F87D}" type="presParOf" srcId="{6ACD88EA-9494-422F-8BF8-C0804A86BC71}" destId="{3C94D699-D763-4612-A052-88E80768689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1F8791-FDF3-4CEC-AC5F-D86703DDCBA5}" type="doc">
      <dgm:prSet loTypeId="urn:microsoft.com/office/officeart/2005/8/layout/vList2" loCatId="list" qsTypeId="urn:microsoft.com/office/officeart/2005/8/quickstyle/simple1" qsCatId="simple" csTypeId="urn:microsoft.com/office/officeart/2005/8/colors/colorful1#4" csCatId="colorful" phldr="1"/>
      <dgm:spPr/>
    </dgm:pt>
    <dgm:pt modelId="{A96F1C4C-0E9D-4765-80A7-E0936D2B5B20}">
      <dgm:prSet phldrT="[Text]"/>
      <dgm:spPr/>
      <dgm:t>
        <a:bodyPr/>
        <a:lstStyle/>
        <a:p>
          <a:pPr algn="ctr"/>
          <a:r>
            <a:rPr lang="en-US" dirty="0" smtClean="0"/>
            <a:t>Flood</a:t>
          </a:r>
          <a:endParaRPr lang="en-GB" dirty="0"/>
        </a:p>
      </dgm:t>
    </dgm:pt>
    <dgm:pt modelId="{A6DA9A9B-475A-4039-AAC9-4E980BC3EA73}" type="parTrans" cxnId="{F5820932-D5A4-415E-8C80-F33C9FF5C1C9}">
      <dgm:prSet/>
      <dgm:spPr/>
      <dgm:t>
        <a:bodyPr/>
        <a:lstStyle/>
        <a:p>
          <a:pPr algn="ctr"/>
          <a:endParaRPr lang="en-GB"/>
        </a:p>
      </dgm:t>
    </dgm:pt>
    <dgm:pt modelId="{EB2731AA-C40B-4C4A-9305-46F80D1925EA}" type="sibTrans" cxnId="{F5820932-D5A4-415E-8C80-F33C9FF5C1C9}">
      <dgm:prSet/>
      <dgm:spPr/>
      <dgm:t>
        <a:bodyPr/>
        <a:lstStyle/>
        <a:p>
          <a:pPr algn="ctr"/>
          <a:endParaRPr lang="en-GB"/>
        </a:p>
      </dgm:t>
    </dgm:pt>
    <dgm:pt modelId="{6713D333-2DD3-4E1D-818D-5E2DB5CB4A7F}">
      <dgm:prSet/>
      <dgm:spPr/>
      <dgm:t>
        <a:bodyPr/>
        <a:lstStyle/>
        <a:p>
          <a:pPr algn="ctr"/>
          <a:r>
            <a:rPr lang="en-US" smtClean="0"/>
            <a:t>Tsunami</a:t>
          </a:r>
          <a:endParaRPr lang="en-US" dirty="0" smtClean="0"/>
        </a:p>
      </dgm:t>
    </dgm:pt>
    <dgm:pt modelId="{F0A1B3E2-E492-45A4-8AB8-37ACA9DE82CE}" type="parTrans" cxnId="{3042961C-03B1-4BCC-94DA-00E8EF0BD584}">
      <dgm:prSet/>
      <dgm:spPr/>
      <dgm:t>
        <a:bodyPr/>
        <a:lstStyle/>
        <a:p>
          <a:pPr algn="ctr"/>
          <a:endParaRPr lang="en-GB"/>
        </a:p>
      </dgm:t>
    </dgm:pt>
    <dgm:pt modelId="{341C7A2D-3350-43CE-9169-4831A79CFD85}" type="sibTrans" cxnId="{3042961C-03B1-4BCC-94DA-00E8EF0BD584}">
      <dgm:prSet/>
      <dgm:spPr/>
      <dgm:t>
        <a:bodyPr/>
        <a:lstStyle/>
        <a:p>
          <a:pPr algn="ctr"/>
          <a:endParaRPr lang="en-GB"/>
        </a:p>
      </dgm:t>
    </dgm:pt>
    <dgm:pt modelId="{00308D7B-8943-416E-B176-1687C866053E}">
      <dgm:prSet/>
      <dgm:spPr/>
      <dgm:t>
        <a:bodyPr/>
        <a:lstStyle/>
        <a:p>
          <a:pPr algn="ctr"/>
          <a:r>
            <a:rPr lang="en-US" dirty="0" smtClean="0"/>
            <a:t>Forest fire</a:t>
          </a:r>
          <a:endParaRPr lang="en-GB" dirty="0"/>
        </a:p>
      </dgm:t>
    </dgm:pt>
    <dgm:pt modelId="{9A139357-11A2-43C2-A02E-83B335667F41}" type="parTrans" cxnId="{111C10FB-D3C7-4A26-847A-8B9A0BDA0BB4}">
      <dgm:prSet/>
      <dgm:spPr/>
      <dgm:t>
        <a:bodyPr/>
        <a:lstStyle/>
        <a:p>
          <a:pPr algn="ctr"/>
          <a:endParaRPr lang="en-GB"/>
        </a:p>
      </dgm:t>
    </dgm:pt>
    <dgm:pt modelId="{8A35D8DA-0B9B-4C75-97A5-D443A981F9C7}" type="sibTrans" cxnId="{111C10FB-D3C7-4A26-847A-8B9A0BDA0BB4}">
      <dgm:prSet/>
      <dgm:spPr/>
      <dgm:t>
        <a:bodyPr/>
        <a:lstStyle/>
        <a:p>
          <a:pPr algn="ctr"/>
          <a:endParaRPr lang="en-GB"/>
        </a:p>
      </dgm:t>
    </dgm:pt>
    <dgm:pt modelId="{B70691F9-8DB6-4B47-A296-E355D01DE29E}" type="pres">
      <dgm:prSet presAssocID="{F91F8791-FDF3-4CEC-AC5F-D86703DDCBA5}" presName="linear" presStyleCnt="0">
        <dgm:presLayoutVars>
          <dgm:animLvl val="lvl"/>
          <dgm:resizeHandles val="exact"/>
        </dgm:presLayoutVars>
      </dgm:prSet>
      <dgm:spPr/>
    </dgm:pt>
    <dgm:pt modelId="{46FA6C07-FDE5-4532-A2B3-7EA7A67C03A8}" type="pres">
      <dgm:prSet presAssocID="{A96F1C4C-0E9D-4765-80A7-E0936D2B5B2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774C80-4381-43F4-8390-0D22D2D8B32E}" type="pres">
      <dgm:prSet presAssocID="{EB2731AA-C40B-4C4A-9305-46F80D1925EA}" presName="spacer" presStyleCnt="0"/>
      <dgm:spPr/>
    </dgm:pt>
    <dgm:pt modelId="{90526DE5-5ED2-476D-89FE-15E1B40C42A3}" type="pres">
      <dgm:prSet presAssocID="{6713D333-2DD3-4E1D-818D-5E2DB5CB4A7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BC218E1-9F5F-4484-8924-6AD5965FD3D6}" type="pres">
      <dgm:prSet presAssocID="{341C7A2D-3350-43CE-9169-4831A79CFD85}" presName="spacer" presStyleCnt="0"/>
      <dgm:spPr/>
    </dgm:pt>
    <dgm:pt modelId="{2AFCB0C3-8D3F-4872-9E88-14E87D95FCED}" type="pres">
      <dgm:prSet presAssocID="{00308D7B-8943-416E-B176-1687C866053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E3FEDA2-2F61-43A4-9989-283629295C1F}" type="presOf" srcId="{F91F8791-FDF3-4CEC-AC5F-D86703DDCBA5}" destId="{B70691F9-8DB6-4B47-A296-E355D01DE29E}" srcOrd="0" destOrd="0" presId="urn:microsoft.com/office/officeart/2005/8/layout/vList2"/>
    <dgm:cxn modelId="{3042961C-03B1-4BCC-94DA-00E8EF0BD584}" srcId="{F91F8791-FDF3-4CEC-AC5F-D86703DDCBA5}" destId="{6713D333-2DD3-4E1D-818D-5E2DB5CB4A7F}" srcOrd="1" destOrd="0" parTransId="{F0A1B3E2-E492-45A4-8AB8-37ACA9DE82CE}" sibTransId="{341C7A2D-3350-43CE-9169-4831A79CFD85}"/>
    <dgm:cxn modelId="{F5820932-D5A4-415E-8C80-F33C9FF5C1C9}" srcId="{F91F8791-FDF3-4CEC-AC5F-D86703DDCBA5}" destId="{A96F1C4C-0E9D-4765-80A7-E0936D2B5B20}" srcOrd="0" destOrd="0" parTransId="{A6DA9A9B-475A-4039-AAC9-4E980BC3EA73}" sibTransId="{EB2731AA-C40B-4C4A-9305-46F80D1925EA}"/>
    <dgm:cxn modelId="{9BE22C5B-58F0-49B6-BA6A-CDB4D6EA1E5B}" type="presOf" srcId="{00308D7B-8943-416E-B176-1687C866053E}" destId="{2AFCB0C3-8D3F-4872-9E88-14E87D95FCED}" srcOrd="0" destOrd="0" presId="urn:microsoft.com/office/officeart/2005/8/layout/vList2"/>
    <dgm:cxn modelId="{5CB35088-1E5C-4B74-8EAB-CEFA3432F00D}" type="presOf" srcId="{A96F1C4C-0E9D-4765-80A7-E0936D2B5B20}" destId="{46FA6C07-FDE5-4532-A2B3-7EA7A67C03A8}" srcOrd="0" destOrd="0" presId="urn:microsoft.com/office/officeart/2005/8/layout/vList2"/>
    <dgm:cxn modelId="{111C10FB-D3C7-4A26-847A-8B9A0BDA0BB4}" srcId="{F91F8791-FDF3-4CEC-AC5F-D86703DDCBA5}" destId="{00308D7B-8943-416E-B176-1687C866053E}" srcOrd="2" destOrd="0" parTransId="{9A139357-11A2-43C2-A02E-83B335667F41}" sibTransId="{8A35D8DA-0B9B-4C75-97A5-D443A981F9C7}"/>
    <dgm:cxn modelId="{851AD272-519C-44AD-AC02-A9C3985E0C42}" type="presOf" srcId="{6713D333-2DD3-4E1D-818D-5E2DB5CB4A7F}" destId="{90526DE5-5ED2-476D-89FE-15E1B40C42A3}" srcOrd="0" destOrd="0" presId="urn:microsoft.com/office/officeart/2005/8/layout/vList2"/>
    <dgm:cxn modelId="{4CAD9C72-6596-4FFE-AFAF-5D825C651C6F}" type="presParOf" srcId="{B70691F9-8DB6-4B47-A296-E355D01DE29E}" destId="{46FA6C07-FDE5-4532-A2B3-7EA7A67C03A8}" srcOrd="0" destOrd="0" presId="urn:microsoft.com/office/officeart/2005/8/layout/vList2"/>
    <dgm:cxn modelId="{E31BCF14-CD68-4416-808A-BEF194FF1CA9}" type="presParOf" srcId="{B70691F9-8DB6-4B47-A296-E355D01DE29E}" destId="{EE774C80-4381-43F4-8390-0D22D2D8B32E}" srcOrd="1" destOrd="0" presId="urn:microsoft.com/office/officeart/2005/8/layout/vList2"/>
    <dgm:cxn modelId="{3D23DE2E-D0D7-4481-B2F8-A9CA81AB02ED}" type="presParOf" srcId="{B70691F9-8DB6-4B47-A296-E355D01DE29E}" destId="{90526DE5-5ED2-476D-89FE-15E1B40C42A3}" srcOrd="2" destOrd="0" presId="urn:microsoft.com/office/officeart/2005/8/layout/vList2"/>
    <dgm:cxn modelId="{C4A00D64-F636-462A-BB9C-535BF4707281}" type="presParOf" srcId="{B70691F9-8DB6-4B47-A296-E355D01DE29E}" destId="{0BC218E1-9F5F-4484-8924-6AD5965FD3D6}" srcOrd="3" destOrd="0" presId="urn:microsoft.com/office/officeart/2005/8/layout/vList2"/>
    <dgm:cxn modelId="{E4F7DF4E-7F1F-4713-BA17-E59E5277198F}" type="presParOf" srcId="{B70691F9-8DB6-4B47-A296-E355D01DE29E}" destId="{2AFCB0C3-8D3F-4872-9E88-14E87D95FCE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BB8B74-5CE5-416E-9DC5-58ED34EC39A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en-GB"/>
        </a:p>
      </dgm:t>
    </dgm:pt>
    <dgm:pt modelId="{33270866-299B-4D3D-A429-BEEBF2F27BC7}">
      <dgm:prSet phldrT="[Text]"/>
      <dgm:spPr/>
      <dgm:t>
        <a:bodyPr/>
        <a:lstStyle/>
        <a:p>
          <a:r>
            <a:rPr lang="en-US" dirty="0" smtClean="0"/>
            <a:t>Evacuation Centre locations</a:t>
          </a:r>
          <a:endParaRPr lang="en-GB" dirty="0"/>
        </a:p>
      </dgm:t>
    </dgm:pt>
    <dgm:pt modelId="{2B7F5689-D886-4848-970D-4D2828E5484E}" type="parTrans" cxnId="{1C0E94CB-9A24-4714-90F7-663B5EFBBF45}">
      <dgm:prSet/>
      <dgm:spPr/>
      <dgm:t>
        <a:bodyPr/>
        <a:lstStyle/>
        <a:p>
          <a:endParaRPr lang="en-GB"/>
        </a:p>
      </dgm:t>
    </dgm:pt>
    <dgm:pt modelId="{A5D6A1E2-2FB9-4222-BCD0-C9301060BE79}" type="sibTrans" cxnId="{1C0E94CB-9A24-4714-90F7-663B5EFBBF45}">
      <dgm:prSet/>
      <dgm:spPr/>
      <dgm:t>
        <a:bodyPr/>
        <a:lstStyle/>
        <a:p>
          <a:endParaRPr lang="en-GB"/>
        </a:p>
      </dgm:t>
    </dgm:pt>
    <dgm:pt modelId="{EA953397-2E26-4EAB-9F28-935822887DF1}">
      <dgm:prSet phldrT="[Text]"/>
      <dgm:spPr/>
      <dgm:t>
        <a:bodyPr/>
        <a:lstStyle/>
        <a:p>
          <a:r>
            <a:rPr lang="en-US" dirty="0" smtClean="0"/>
            <a:t>Proximity to affected people</a:t>
          </a:r>
          <a:endParaRPr lang="en-GB" dirty="0"/>
        </a:p>
      </dgm:t>
    </dgm:pt>
    <dgm:pt modelId="{F3C43AB2-7518-40AA-BEC9-B26F22AEE4A2}" type="parTrans" cxnId="{FBF3D8B4-3DB9-4D3B-8D86-F10C991FD871}">
      <dgm:prSet/>
      <dgm:spPr/>
      <dgm:t>
        <a:bodyPr/>
        <a:lstStyle/>
        <a:p>
          <a:endParaRPr lang="en-GB"/>
        </a:p>
      </dgm:t>
    </dgm:pt>
    <dgm:pt modelId="{FF187482-14C2-4585-BC95-F249E417FE95}" type="sibTrans" cxnId="{FBF3D8B4-3DB9-4D3B-8D86-F10C991FD871}">
      <dgm:prSet/>
      <dgm:spPr/>
      <dgm:t>
        <a:bodyPr/>
        <a:lstStyle/>
        <a:p>
          <a:endParaRPr lang="en-GB"/>
        </a:p>
      </dgm:t>
    </dgm:pt>
    <dgm:pt modelId="{B2D20017-072E-4BEE-AEE2-0526520D0ECE}">
      <dgm:prSet phldrT="[Text]"/>
      <dgm:spPr/>
      <dgm:t>
        <a:bodyPr/>
        <a:lstStyle/>
        <a:p>
          <a:r>
            <a:rPr lang="en-US" dirty="0" smtClean="0"/>
            <a:t>Population density</a:t>
          </a:r>
          <a:endParaRPr lang="en-GB" dirty="0"/>
        </a:p>
      </dgm:t>
    </dgm:pt>
    <dgm:pt modelId="{08B904FA-358C-4A23-A97F-8FDB0ADECFAC}" type="parTrans" cxnId="{9C56E6ED-B0FB-46B2-9D59-169561383B24}">
      <dgm:prSet/>
      <dgm:spPr/>
      <dgm:t>
        <a:bodyPr/>
        <a:lstStyle/>
        <a:p>
          <a:endParaRPr lang="en-GB"/>
        </a:p>
      </dgm:t>
    </dgm:pt>
    <dgm:pt modelId="{CE6AB47F-DED9-43E2-A612-BC0710B30799}" type="sibTrans" cxnId="{9C56E6ED-B0FB-46B2-9D59-169561383B24}">
      <dgm:prSet/>
      <dgm:spPr/>
      <dgm:t>
        <a:bodyPr/>
        <a:lstStyle/>
        <a:p>
          <a:endParaRPr lang="en-GB"/>
        </a:p>
      </dgm:t>
    </dgm:pt>
    <dgm:pt modelId="{901964CC-6044-4429-A22E-B930FCAA2EB5}">
      <dgm:prSet phldrT="[Text]"/>
      <dgm:spPr/>
      <dgm:t>
        <a:bodyPr/>
        <a:lstStyle/>
        <a:p>
          <a:r>
            <a:rPr lang="en-US" dirty="0" smtClean="0"/>
            <a:t>Multi Risk</a:t>
          </a:r>
          <a:endParaRPr lang="en-GB" dirty="0"/>
        </a:p>
      </dgm:t>
    </dgm:pt>
    <dgm:pt modelId="{E2508287-F007-433E-9EF4-5E90F188C1C7}" type="parTrans" cxnId="{DA7128A2-C9B8-4FA8-A9A7-5ADD49379AE0}">
      <dgm:prSet/>
      <dgm:spPr/>
      <dgm:t>
        <a:bodyPr/>
        <a:lstStyle/>
        <a:p>
          <a:endParaRPr lang="en-GB"/>
        </a:p>
      </dgm:t>
    </dgm:pt>
    <dgm:pt modelId="{09355492-4558-463D-80FD-212E8AF22A17}" type="sibTrans" cxnId="{DA7128A2-C9B8-4FA8-A9A7-5ADD49379AE0}">
      <dgm:prSet/>
      <dgm:spPr/>
      <dgm:t>
        <a:bodyPr/>
        <a:lstStyle/>
        <a:p>
          <a:endParaRPr lang="en-GB"/>
        </a:p>
      </dgm:t>
    </dgm:pt>
    <dgm:pt modelId="{B3F63C96-AF3D-4364-9D9F-8DCC585965E2}">
      <dgm:prSet phldrT="[Text]"/>
      <dgm:spPr/>
      <dgm:t>
        <a:bodyPr/>
        <a:lstStyle/>
        <a:p>
          <a:r>
            <a:rPr lang="en-US" dirty="0" smtClean="0"/>
            <a:t>Floods</a:t>
          </a:r>
          <a:endParaRPr lang="en-GB" dirty="0"/>
        </a:p>
      </dgm:t>
    </dgm:pt>
    <dgm:pt modelId="{5E509F20-33CB-450E-B5A3-E09F92D4CEFE}" type="parTrans" cxnId="{60B4A886-BDAB-4804-B568-2957C64A23DC}">
      <dgm:prSet/>
      <dgm:spPr/>
      <dgm:t>
        <a:bodyPr/>
        <a:lstStyle/>
        <a:p>
          <a:endParaRPr lang="en-GB"/>
        </a:p>
      </dgm:t>
    </dgm:pt>
    <dgm:pt modelId="{3072ADF2-D172-485E-BECE-4414A7692FF0}" type="sibTrans" cxnId="{60B4A886-BDAB-4804-B568-2957C64A23DC}">
      <dgm:prSet/>
      <dgm:spPr/>
      <dgm:t>
        <a:bodyPr/>
        <a:lstStyle/>
        <a:p>
          <a:endParaRPr lang="en-GB"/>
        </a:p>
      </dgm:t>
    </dgm:pt>
    <dgm:pt modelId="{5443A7ED-8A08-4D59-8E8F-DE454DAEACC2}">
      <dgm:prSet phldrT="[Text]"/>
      <dgm:spPr/>
      <dgm:t>
        <a:bodyPr/>
        <a:lstStyle/>
        <a:p>
          <a:r>
            <a:rPr lang="en-US" dirty="0" smtClean="0"/>
            <a:t>Tsunami</a:t>
          </a:r>
          <a:endParaRPr lang="en-GB" dirty="0"/>
        </a:p>
      </dgm:t>
    </dgm:pt>
    <dgm:pt modelId="{27817D11-05CB-48F2-98D3-63515C8C7400}" type="parTrans" cxnId="{E885F58E-00DE-4056-A53B-100D06ED743B}">
      <dgm:prSet/>
      <dgm:spPr/>
      <dgm:t>
        <a:bodyPr/>
        <a:lstStyle/>
        <a:p>
          <a:endParaRPr lang="en-GB"/>
        </a:p>
      </dgm:t>
    </dgm:pt>
    <dgm:pt modelId="{AC08C2CD-C0E5-469E-B8CA-22CDAF2AACA5}" type="sibTrans" cxnId="{E885F58E-00DE-4056-A53B-100D06ED743B}">
      <dgm:prSet/>
      <dgm:spPr/>
      <dgm:t>
        <a:bodyPr/>
        <a:lstStyle/>
        <a:p>
          <a:endParaRPr lang="en-GB"/>
        </a:p>
      </dgm:t>
    </dgm:pt>
    <dgm:pt modelId="{8A51FE15-F996-45FC-A952-E064A0C54B85}">
      <dgm:prSet phldrT="[Text]"/>
      <dgm:spPr/>
      <dgm:t>
        <a:bodyPr/>
        <a:lstStyle/>
        <a:p>
          <a:r>
            <a:rPr lang="en-US" dirty="0" smtClean="0"/>
            <a:t>Forest fires</a:t>
          </a:r>
          <a:endParaRPr lang="en-GB" dirty="0"/>
        </a:p>
      </dgm:t>
    </dgm:pt>
    <dgm:pt modelId="{562714AA-586E-4C23-8EB6-1B372A293DD8}" type="parTrans" cxnId="{6158EFA9-3418-49FD-B19D-0ECA85433880}">
      <dgm:prSet/>
      <dgm:spPr/>
      <dgm:t>
        <a:bodyPr/>
        <a:lstStyle/>
        <a:p>
          <a:endParaRPr lang="en-GB"/>
        </a:p>
      </dgm:t>
    </dgm:pt>
    <dgm:pt modelId="{19F80F2A-9C22-4EC5-BE32-CDAFC48360AE}" type="sibTrans" cxnId="{6158EFA9-3418-49FD-B19D-0ECA85433880}">
      <dgm:prSet/>
      <dgm:spPr/>
      <dgm:t>
        <a:bodyPr/>
        <a:lstStyle/>
        <a:p>
          <a:endParaRPr lang="en-GB"/>
        </a:p>
      </dgm:t>
    </dgm:pt>
    <dgm:pt modelId="{7225FC9B-C46E-44DF-805A-8A6E99798E65}">
      <dgm:prSet phldrT="[Text]"/>
      <dgm:spPr/>
      <dgm:t>
        <a:bodyPr/>
        <a:lstStyle/>
        <a:p>
          <a:r>
            <a:rPr lang="en-US" dirty="0" smtClean="0"/>
            <a:t>Suitability</a:t>
          </a:r>
          <a:endParaRPr lang="en-GB" dirty="0"/>
        </a:p>
      </dgm:t>
    </dgm:pt>
    <dgm:pt modelId="{2F1016D0-5BAA-4522-B30D-49CA803454CC}" type="parTrans" cxnId="{9DDBE513-81F0-4316-A2F2-27CF0CD5F4FF}">
      <dgm:prSet/>
      <dgm:spPr/>
      <dgm:t>
        <a:bodyPr/>
        <a:lstStyle/>
        <a:p>
          <a:endParaRPr lang="en-GB"/>
        </a:p>
      </dgm:t>
    </dgm:pt>
    <dgm:pt modelId="{DE95405A-E74C-40E0-9FB0-673CBE26F56C}" type="sibTrans" cxnId="{9DDBE513-81F0-4316-A2F2-27CF0CD5F4FF}">
      <dgm:prSet/>
      <dgm:spPr/>
      <dgm:t>
        <a:bodyPr/>
        <a:lstStyle/>
        <a:p>
          <a:endParaRPr lang="en-GB"/>
        </a:p>
      </dgm:t>
    </dgm:pt>
    <dgm:pt modelId="{A2A10EE7-B14A-41F9-9A0E-E39045ED57B9}">
      <dgm:prSet phldrT="[Text]"/>
      <dgm:spPr/>
      <dgm:t>
        <a:bodyPr/>
        <a:lstStyle/>
        <a:p>
          <a:r>
            <a:rPr lang="en-US" dirty="0" smtClean="0"/>
            <a:t>Outside of hazard zone</a:t>
          </a:r>
          <a:endParaRPr lang="en-GB" dirty="0"/>
        </a:p>
      </dgm:t>
    </dgm:pt>
    <dgm:pt modelId="{B2BCF398-0E59-4C15-9DCE-CC0D7DF928FE}" type="parTrans" cxnId="{7F627687-4A0B-42FA-AD44-045B49FD6EE7}">
      <dgm:prSet/>
      <dgm:spPr/>
      <dgm:t>
        <a:bodyPr/>
        <a:lstStyle/>
        <a:p>
          <a:endParaRPr lang="en-GB"/>
        </a:p>
      </dgm:t>
    </dgm:pt>
    <dgm:pt modelId="{F32D40D2-28BF-44F4-BDA1-E51FC5DEB445}" type="sibTrans" cxnId="{7F627687-4A0B-42FA-AD44-045B49FD6EE7}">
      <dgm:prSet/>
      <dgm:spPr/>
      <dgm:t>
        <a:bodyPr/>
        <a:lstStyle/>
        <a:p>
          <a:endParaRPr lang="en-GB"/>
        </a:p>
      </dgm:t>
    </dgm:pt>
    <dgm:pt modelId="{1C49B0D6-B7AC-4617-BDE7-2085473C3F59}">
      <dgm:prSet phldrT="[Text]"/>
      <dgm:spPr/>
      <dgm:t>
        <a:bodyPr/>
        <a:lstStyle/>
        <a:p>
          <a:r>
            <a:rPr lang="en-US" dirty="0" smtClean="0"/>
            <a:t>Available space</a:t>
          </a:r>
          <a:endParaRPr lang="en-GB" dirty="0"/>
        </a:p>
      </dgm:t>
    </dgm:pt>
    <dgm:pt modelId="{2BA6A878-0C43-455B-B464-1C033C91330F}" type="parTrans" cxnId="{E314BFB3-CC4E-44FE-9FD2-A7D7A5B1DBB6}">
      <dgm:prSet/>
      <dgm:spPr/>
      <dgm:t>
        <a:bodyPr/>
        <a:lstStyle/>
        <a:p>
          <a:endParaRPr lang="en-GB"/>
        </a:p>
      </dgm:t>
    </dgm:pt>
    <dgm:pt modelId="{8E6539E0-24EF-4157-A6B9-E739826038FC}" type="sibTrans" cxnId="{E314BFB3-CC4E-44FE-9FD2-A7D7A5B1DBB6}">
      <dgm:prSet/>
      <dgm:spPr/>
      <dgm:t>
        <a:bodyPr/>
        <a:lstStyle/>
        <a:p>
          <a:endParaRPr lang="en-GB"/>
        </a:p>
      </dgm:t>
    </dgm:pt>
    <dgm:pt modelId="{989DEAE5-22B2-4B2E-9308-CFE2CC2FDF22}" type="pres">
      <dgm:prSet presAssocID="{74BB8B74-5CE5-416E-9DC5-58ED34EC39A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5A8E13C-2335-4467-A92B-1FCC9242E4C5}" type="pres">
      <dgm:prSet presAssocID="{33270866-299B-4D3D-A429-BEEBF2F27BC7}" presName="root1" presStyleCnt="0"/>
      <dgm:spPr/>
    </dgm:pt>
    <dgm:pt modelId="{3E684593-938B-4C53-AB7F-BFA69691FCC8}" type="pres">
      <dgm:prSet presAssocID="{33270866-299B-4D3D-A429-BEEBF2F27BC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24B7836-B762-4E57-A2C4-45AA3DF4805A}" type="pres">
      <dgm:prSet presAssocID="{33270866-299B-4D3D-A429-BEEBF2F27BC7}" presName="level2hierChild" presStyleCnt="0"/>
      <dgm:spPr/>
    </dgm:pt>
    <dgm:pt modelId="{4099B0F9-6058-40E4-B482-090EA3690BE7}" type="pres">
      <dgm:prSet presAssocID="{2F1016D0-5BAA-4522-B30D-49CA803454CC}" presName="conn2-1" presStyleLbl="parChTrans1D2" presStyleIdx="0" presStyleCnt="2"/>
      <dgm:spPr/>
      <dgm:t>
        <a:bodyPr/>
        <a:lstStyle/>
        <a:p>
          <a:endParaRPr lang="en-GB"/>
        </a:p>
      </dgm:t>
    </dgm:pt>
    <dgm:pt modelId="{D36ED044-E3D3-404E-BA45-75F5DFCD311D}" type="pres">
      <dgm:prSet presAssocID="{2F1016D0-5BAA-4522-B30D-49CA803454CC}" presName="connTx" presStyleLbl="parChTrans1D2" presStyleIdx="0" presStyleCnt="2"/>
      <dgm:spPr/>
      <dgm:t>
        <a:bodyPr/>
        <a:lstStyle/>
        <a:p>
          <a:endParaRPr lang="en-GB"/>
        </a:p>
      </dgm:t>
    </dgm:pt>
    <dgm:pt modelId="{69AD1EA4-E921-47FC-823C-4AD8981153C9}" type="pres">
      <dgm:prSet presAssocID="{7225FC9B-C46E-44DF-805A-8A6E99798E65}" presName="root2" presStyleCnt="0"/>
      <dgm:spPr/>
    </dgm:pt>
    <dgm:pt modelId="{A091D646-DD72-4E9A-AAF7-2CA9C0CB1281}" type="pres">
      <dgm:prSet presAssocID="{7225FC9B-C46E-44DF-805A-8A6E99798E65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BE48339-C5F0-4A9E-9EBF-01A30DBCF240}" type="pres">
      <dgm:prSet presAssocID="{7225FC9B-C46E-44DF-805A-8A6E99798E65}" presName="level3hierChild" presStyleCnt="0"/>
      <dgm:spPr/>
    </dgm:pt>
    <dgm:pt modelId="{422FB7AC-F610-4910-A9B2-4778D27842DC}" type="pres">
      <dgm:prSet presAssocID="{B2BCF398-0E59-4C15-9DCE-CC0D7DF928FE}" presName="conn2-1" presStyleLbl="parChTrans1D3" presStyleIdx="0" presStyleCnt="4"/>
      <dgm:spPr/>
      <dgm:t>
        <a:bodyPr/>
        <a:lstStyle/>
        <a:p>
          <a:endParaRPr lang="en-GB"/>
        </a:p>
      </dgm:t>
    </dgm:pt>
    <dgm:pt modelId="{09AFBF49-473F-4969-B4FA-A7CAA3153B21}" type="pres">
      <dgm:prSet presAssocID="{B2BCF398-0E59-4C15-9DCE-CC0D7DF928FE}" presName="connTx" presStyleLbl="parChTrans1D3" presStyleIdx="0" presStyleCnt="4"/>
      <dgm:spPr/>
      <dgm:t>
        <a:bodyPr/>
        <a:lstStyle/>
        <a:p>
          <a:endParaRPr lang="en-GB"/>
        </a:p>
      </dgm:t>
    </dgm:pt>
    <dgm:pt modelId="{CF578C61-78F9-4352-B23A-2522666B0F1F}" type="pres">
      <dgm:prSet presAssocID="{A2A10EE7-B14A-41F9-9A0E-E39045ED57B9}" presName="root2" presStyleCnt="0"/>
      <dgm:spPr/>
    </dgm:pt>
    <dgm:pt modelId="{169E7200-EE30-4100-BEA4-251E21F42B76}" type="pres">
      <dgm:prSet presAssocID="{A2A10EE7-B14A-41F9-9A0E-E39045ED57B9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F958E47-B445-47A1-A867-4923B6060737}" type="pres">
      <dgm:prSet presAssocID="{A2A10EE7-B14A-41F9-9A0E-E39045ED57B9}" presName="level3hierChild" presStyleCnt="0"/>
      <dgm:spPr/>
    </dgm:pt>
    <dgm:pt modelId="{DC44B8BE-70D2-4377-928B-494C33236382}" type="pres">
      <dgm:prSet presAssocID="{2BA6A878-0C43-455B-B464-1C033C91330F}" presName="conn2-1" presStyleLbl="parChTrans1D3" presStyleIdx="1" presStyleCnt="4"/>
      <dgm:spPr/>
      <dgm:t>
        <a:bodyPr/>
        <a:lstStyle/>
        <a:p>
          <a:endParaRPr lang="en-GB"/>
        </a:p>
      </dgm:t>
    </dgm:pt>
    <dgm:pt modelId="{80ADAD87-D43C-4645-B3D4-225939117228}" type="pres">
      <dgm:prSet presAssocID="{2BA6A878-0C43-455B-B464-1C033C91330F}" presName="connTx" presStyleLbl="parChTrans1D3" presStyleIdx="1" presStyleCnt="4"/>
      <dgm:spPr/>
      <dgm:t>
        <a:bodyPr/>
        <a:lstStyle/>
        <a:p>
          <a:endParaRPr lang="en-GB"/>
        </a:p>
      </dgm:t>
    </dgm:pt>
    <dgm:pt modelId="{A844ED5E-CB56-4A28-8658-EC82E6320861}" type="pres">
      <dgm:prSet presAssocID="{1C49B0D6-B7AC-4617-BDE7-2085473C3F59}" presName="root2" presStyleCnt="0"/>
      <dgm:spPr/>
    </dgm:pt>
    <dgm:pt modelId="{6598D8DE-D7DF-4ACC-BDAF-59FA080D838F}" type="pres">
      <dgm:prSet presAssocID="{1C49B0D6-B7AC-4617-BDE7-2085473C3F59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DEAA603-4513-4F73-AA9E-BE891C5F324D}" type="pres">
      <dgm:prSet presAssocID="{1C49B0D6-B7AC-4617-BDE7-2085473C3F59}" presName="level3hierChild" presStyleCnt="0"/>
      <dgm:spPr/>
    </dgm:pt>
    <dgm:pt modelId="{890CCB36-9C1C-43B2-B215-EE922E74DDAE}" type="pres">
      <dgm:prSet presAssocID="{F3C43AB2-7518-40AA-BEC9-B26F22AEE4A2}" presName="conn2-1" presStyleLbl="parChTrans1D2" presStyleIdx="1" presStyleCnt="2"/>
      <dgm:spPr/>
      <dgm:t>
        <a:bodyPr/>
        <a:lstStyle/>
        <a:p>
          <a:endParaRPr lang="en-GB"/>
        </a:p>
      </dgm:t>
    </dgm:pt>
    <dgm:pt modelId="{A73694F5-9BE0-4B8F-AC4A-9D636625F8BF}" type="pres">
      <dgm:prSet presAssocID="{F3C43AB2-7518-40AA-BEC9-B26F22AEE4A2}" presName="connTx" presStyleLbl="parChTrans1D2" presStyleIdx="1" presStyleCnt="2"/>
      <dgm:spPr/>
      <dgm:t>
        <a:bodyPr/>
        <a:lstStyle/>
        <a:p>
          <a:endParaRPr lang="en-GB"/>
        </a:p>
      </dgm:t>
    </dgm:pt>
    <dgm:pt modelId="{A00B57E4-CC88-4F89-86EF-C67C92C44E16}" type="pres">
      <dgm:prSet presAssocID="{EA953397-2E26-4EAB-9F28-935822887DF1}" presName="root2" presStyleCnt="0"/>
      <dgm:spPr/>
    </dgm:pt>
    <dgm:pt modelId="{37933C59-F5D2-4D8A-A695-C17155C64D64}" type="pres">
      <dgm:prSet presAssocID="{EA953397-2E26-4EAB-9F28-935822887DF1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CDBD01B-C599-4403-BC6B-FB0B4E676D61}" type="pres">
      <dgm:prSet presAssocID="{EA953397-2E26-4EAB-9F28-935822887DF1}" presName="level3hierChild" presStyleCnt="0"/>
      <dgm:spPr/>
    </dgm:pt>
    <dgm:pt modelId="{CCF8EF5F-3F11-44E1-8CAB-D171639FEAD9}" type="pres">
      <dgm:prSet presAssocID="{08B904FA-358C-4A23-A97F-8FDB0ADECFAC}" presName="conn2-1" presStyleLbl="parChTrans1D3" presStyleIdx="2" presStyleCnt="4"/>
      <dgm:spPr/>
      <dgm:t>
        <a:bodyPr/>
        <a:lstStyle/>
        <a:p>
          <a:endParaRPr lang="en-GB"/>
        </a:p>
      </dgm:t>
    </dgm:pt>
    <dgm:pt modelId="{A8E5B0F8-E0C0-4C97-9B5E-055D39C6D9B1}" type="pres">
      <dgm:prSet presAssocID="{08B904FA-358C-4A23-A97F-8FDB0ADECFAC}" presName="connTx" presStyleLbl="parChTrans1D3" presStyleIdx="2" presStyleCnt="4"/>
      <dgm:spPr/>
      <dgm:t>
        <a:bodyPr/>
        <a:lstStyle/>
        <a:p>
          <a:endParaRPr lang="en-GB"/>
        </a:p>
      </dgm:t>
    </dgm:pt>
    <dgm:pt modelId="{83381EB8-A8DB-4DC9-B542-3420F961DF03}" type="pres">
      <dgm:prSet presAssocID="{B2D20017-072E-4BEE-AEE2-0526520D0ECE}" presName="root2" presStyleCnt="0"/>
      <dgm:spPr/>
    </dgm:pt>
    <dgm:pt modelId="{4440E4E5-F6D3-4263-B729-E4F786FF417E}" type="pres">
      <dgm:prSet presAssocID="{B2D20017-072E-4BEE-AEE2-0526520D0ECE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D49A395-9775-40FD-80C2-698F5A483A37}" type="pres">
      <dgm:prSet presAssocID="{B2D20017-072E-4BEE-AEE2-0526520D0ECE}" presName="level3hierChild" presStyleCnt="0"/>
      <dgm:spPr/>
    </dgm:pt>
    <dgm:pt modelId="{035C4F9A-08EC-4060-BDCB-C96114D3C3E7}" type="pres">
      <dgm:prSet presAssocID="{E2508287-F007-433E-9EF4-5E90F188C1C7}" presName="conn2-1" presStyleLbl="parChTrans1D3" presStyleIdx="3" presStyleCnt="4"/>
      <dgm:spPr/>
      <dgm:t>
        <a:bodyPr/>
        <a:lstStyle/>
        <a:p>
          <a:endParaRPr lang="en-GB"/>
        </a:p>
      </dgm:t>
    </dgm:pt>
    <dgm:pt modelId="{0A2E06BA-A35B-4BC5-A0EE-4991C5DA3174}" type="pres">
      <dgm:prSet presAssocID="{E2508287-F007-433E-9EF4-5E90F188C1C7}" presName="connTx" presStyleLbl="parChTrans1D3" presStyleIdx="3" presStyleCnt="4"/>
      <dgm:spPr/>
      <dgm:t>
        <a:bodyPr/>
        <a:lstStyle/>
        <a:p>
          <a:endParaRPr lang="en-GB"/>
        </a:p>
      </dgm:t>
    </dgm:pt>
    <dgm:pt modelId="{0CDE2198-DF82-4EC8-95F3-552FCA8D5B2C}" type="pres">
      <dgm:prSet presAssocID="{901964CC-6044-4429-A22E-B930FCAA2EB5}" presName="root2" presStyleCnt="0"/>
      <dgm:spPr/>
    </dgm:pt>
    <dgm:pt modelId="{DACE9742-94B9-47CC-B3A3-1721F1DDD213}" type="pres">
      <dgm:prSet presAssocID="{901964CC-6044-4429-A22E-B930FCAA2EB5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BC638AE-0C7F-4C8F-BF80-98A33B021787}" type="pres">
      <dgm:prSet presAssocID="{901964CC-6044-4429-A22E-B930FCAA2EB5}" presName="level3hierChild" presStyleCnt="0"/>
      <dgm:spPr/>
    </dgm:pt>
    <dgm:pt modelId="{1C348404-8775-4485-B313-73B621480983}" type="pres">
      <dgm:prSet presAssocID="{5E509F20-33CB-450E-B5A3-E09F92D4CEFE}" presName="conn2-1" presStyleLbl="parChTrans1D4" presStyleIdx="0" presStyleCnt="3"/>
      <dgm:spPr/>
      <dgm:t>
        <a:bodyPr/>
        <a:lstStyle/>
        <a:p>
          <a:endParaRPr lang="en-GB"/>
        </a:p>
      </dgm:t>
    </dgm:pt>
    <dgm:pt modelId="{E20D7C62-68F3-481B-8C0A-8936A499B281}" type="pres">
      <dgm:prSet presAssocID="{5E509F20-33CB-450E-B5A3-E09F92D4CEFE}" presName="connTx" presStyleLbl="parChTrans1D4" presStyleIdx="0" presStyleCnt="3"/>
      <dgm:spPr/>
      <dgm:t>
        <a:bodyPr/>
        <a:lstStyle/>
        <a:p>
          <a:endParaRPr lang="en-GB"/>
        </a:p>
      </dgm:t>
    </dgm:pt>
    <dgm:pt modelId="{1481DB54-BA25-4513-BAE8-CF571CBB684D}" type="pres">
      <dgm:prSet presAssocID="{B3F63C96-AF3D-4364-9D9F-8DCC585965E2}" presName="root2" presStyleCnt="0"/>
      <dgm:spPr/>
    </dgm:pt>
    <dgm:pt modelId="{55237E4E-6250-4F3A-A9A9-8C607881A638}" type="pres">
      <dgm:prSet presAssocID="{B3F63C96-AF3D-4364-9D9F-8DCC585965E2}" presName="LevelTwoTextNode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6D3A8BB-D2C8-4DD7-AC1D-C1B02A25EBB4}" type="pres">
      <dgm:prSet presAssocID="{B3F63C96-AF3D-4364-9D9F-8DCC585965E2}" presName="level3hierChild" presStyleCnt="0"/>
      <dgm:spPr/>
    </dgm:pt>
    <dgm:pt modelId="{C67D8521-DF57-4B3E-B2E3-682BED30DF72}" type="pres">
      <dgm:prSet presAssocID="{27817D11-05CB-48F2-98D3-63515C8C7400}" presName="conn2-1" presStyleLbl="parChTrans1D4" presStyleIdx="1" presStyleCnt="3"/>
      <dgm:spPr/>
      <dgm:t>
        <a:bodyPr/>
        <a:lstStyle/>
        <a:p>
          <a:endParaRPr lang="en-GB"/>
        </a:p>
      </dgm:t>
    </dgm:pt>
    <dgm:pt modelId="{7CD2442C-E1CB-4ED3-9764-4F4328D78B17}" type="pres">
      <dgm:prSet presAssocID="{27817D11-05CB-48F2-98D3-63515C8C7400}" presName="connTx" presStyleLbl="parChTrans1D4" presStyleIdx="1" presStyleCnt="3"/>
      <dgm:spPr/>
      <dgm:t>
        <a:bodyPr/>
        <a:lstStyle/>
        <a:p>
          <a:endParaRPr lang="en-GB"/>
        </a:p>
      </dgm:t>
    </dgm:pt>
    <dgm:pt modelId="{A6ED71D3-5F11-4D16-9846-AE745495DE03}" type="pres">
      <dgm:prSet presAssocID="{5443A7ED-8A08-4D59-8E8F-DE454DAEACC2}" presName="root2" presStyleCnt="0"/>
      <dgm:spPr/>
    </dgm:pt>
    <dgm:pt modelId="{354E5626-65FB-4EF9-8160-31BEEBD4F04A}" type="pres">
      <dgm:prSet presAssocID="{5443A7ED-8A08-4D59-8E8F-DE454DAEACC2}" presName="LevelTwoTextNode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260C4B3-0BC2-4699-B772-994DB15E0D01}" type="pres">
      <dgm:prSet presAssocID="{5443A7ED-8A08-4D59-8E8F-DE454DAEACC2}" presName="level3hierChild" presStyleCnt="0"/>
      <dgm:spPr/>
    </dgm:pt>
    <dgm:pt modelId="{30B848E0-494F-4F75-8C4E-B5E64333AA87}" type="pres">
      <dgm:prSet presAssocID="{562714AA-586E-4C23-8EB6-1B372A293DD8}" presName="conn2-1" presStyleLbl="parChTrans1D4" presStyleIdx="2" presStyleCnt="3"/>
      <dgm:spPr/>
      <dgm:t>
        <a:bodyPr/>
        <a:lstStyle/>
        <a:p>
          <a:endParaRPr lang="en-GB"/>
        </a:p>
      </dgm:t>
    </dgm:pt>
    <dgm:pt modelId="{CCE41537-2D3E-49EF-BBF4-3681D362BC45}" type="pres">
      <dgm:prSet presAssocID="{562714AA-586E-4C23-8EB6-1B372A293DD8}" presName="connTx" presStyleLbl="parChTrans1D4" presStyleIdx="2" presStyleCnt="3"/>
      <dgm:spPr/>
      <dgm:t>
        <a:bodyPr/>
        <a:lstStyle/>
        <a:p>
          <a:endParaRPr lang="en-GB"/>
        </a:p>
      </dgm:t>
    </dgm:pt>
    <dgm:pt modelId="{7F57211C-32A9-4056-ACA4-D109D0070A2A}" type="pres">
      <dgm:prSet presAssocID="{8A51FE15-F996-45FC-A952-E064A0C54B85}" presName="root2" presStyleCnt="0"/>
      <dgm:spPr/>
    </dgm:pt>
    <dgm:pt modelId="{B940E815-27FC-44FE-8FC1-9F19383EB433}" type="pres">
      <dgm:prSet presAssocID="{8A51FE15-F996-45FC-A952-E064A0C54B85}" presName="LevelTwoTextNode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A0077AB-3950-4A56-A2BA-AC333C897A7F}" type="pres">
      <dgm:prSet presAssocID="{8A51FE15-F996-45FC-A952-E064A0C54B85}" presName="level3hierChild" presStyleCnt="0"/>
      <dgm:spPr/>
    </dgm:pt>
  </dgm:ptLst>
  <dgm:cxnLst>
    <dgm:cxn modelId="{A352B02A-B47F-432E-80F4-9B7006798283}" type="presOf" srcId="{F3C43AB2-7518-40AA-BEC9-B26F22AEE4A2}" destId="{890CCB36-9C1C-43B2-B215-EE922E74DDAE}" srcOrd="0" destOrd="0" presId="urn:microsoft.com/office/officeart/2008/layout/HorizontalMultiLevelHierarchy"/>
    <dgm:cxn modelId="{821EA92B-7954-4C38-BC8C-767025CC4961}" type="presOf" srcId="{F3C43AB2-7518-40AA-BEC9-B26F22AEE4A2}" destId="{A73694F5-9BE0-4B8F-AC4A-9D636625F8BF}" srcOrd="1" destOrd="0" presId="urn:microsoft.com/office/officeart/2008/layout/HorizontalMultiLevelHierarchy"/>
    <dgm:cxn modelId="{7F627687-4A0B-42FA-AD44-045B49FD6EE7}" srcId="{7225FC9B-C46E-44DF-805A-8A6E99798E65}" destId="{A2A10EE7-B14A-41F9-9A0E-E39045ED57B9}" srcOrd="0" destOrd="0" parTransId="{B2BCF398-0E59-4C15-9DCE-CC0D7DF928FE}" sibTransId="{F32D40D2-28BF-44F4-BDA1-E51FC5DEB445}"/>
    <dgm:cxn modelId="{E885F58E-00DE-4056-A53B-100D06ED743B}" srcId="{901964CC-6044-4429-A22E-B930FCAA2EB5}" destId="{5443A7ED-8A08-4D59-8E8F-DE454DAEACC2}" srcOrd="1" destOrd="0" parTransId="{27817D11-05CB-48F2-98D3-63515C8C7400}" sibTransId="{AC08C2CD-C0E5-469E-B8CA-22CDAF2AACA5}"/>
    <dgm:cxn modelId="{5948F679-2BA0-4BCB-BEAB-F8BE28F8D44E}" type="presOf" srcId="{2F1016D0-5BAA-4522-B30D-49CA803454CC}" destId="{4099B0F9-6058-40E4-B482-090EA3690BE7}" srcOrd="0" destOrd="0" presId="urn:microsoft.com/office/officeart/2008/layout/HorizontalMultiLevelHierarchy"/>
    <dgm:cxn modelId="{38BC6DAB-9805-4CFB-ABC7-69917C89A864}" type="presOf" srcId="{1C49B0D6-B7AC-4617-BDE7-2085473C3F59}" destId="{6598D8DE-D7DF-4ACC-BDAF-59FA080D838F}" srcOrd="0" destOrd="0" presId="urn:microsoft.com/office/officeart/2008/layout/HorizontalMultiLevelHierarchy"/>
    <dgm:cxn modelId="{40B8AB30-BA46-4565-8BD0-7C21A7B26DC0}" type="presOf" srcId="{2F1016D0-5BAA-4522-B30D-49CA803454CC}" destId="{D36ED044-E3D3-404E-BA45-75F5DFCD311D}" srcOrd="1" destOrd="0" presId="urn:microsoft.com/office/officeart/2008/layout/HorizontalMultiLevelHierarchy"/>
    <dgm:cxn modelId="{420D975C-6BAD-4EDB-AE9F-A5DF448873AB}" type="presOf" srcId="{562714AA-586E-4C23-8EB6-1B372A293DD8}" destId="{30B848E0-494F-4F75-8C4E-B5E64333AA87}" srcOrd="0" destOrd="0" presId="urn:microsoft.com/office/officeart/2008/layout/HorizontalMultiLevelHierarchy"/>
    <dgm:cxn modelId="{21ABFBCE-D3B7-4A28-B3FD-C034E18FE3DF}" type="presOf" srcId="{E2508287-F007-433E-9EF4-5E90F188C1C7}" destId="{0A2E06BA-A35B-4BC5-A0EE-4991C5DA3174}" srcOrd="1" destOrd="0" presId="urn:microsoft.com/office/officeart/2008/layout/HorizontalMultiLevelHierarchy"/>
    <dgm:cxn modelId="{11964BCF-19D8-4496-B315-BC4902C10C8B}" type="presOf" srcId="{901964CC-6044-4429-A22E-B930FCAA2EB5}" destId="{DACE9742-94B9-47CC-B3A3-1721F1DDD213}" srcOrd="0" destOrd="0" presId="urn:microsoft.com/office/officeart/2008/layout/HorizontalMultiLevelHierarchy"/>
    <dgm:cxn modelId="{6C6B2F9D-A185-4DCE-BA14-4074834E76B6}" type="presOf" srcId="{B2BCF398-0E59-4C15-9DCE-CC0D7DF928FE}" destId="{09AFBF49-473F-4969-B4FA-A7CAA3153B21}" srcOrd="1" destOrd="0" presId="urn:microsoft.com/office/officeart/2008/layout/HorizontalMultiLevelHierarchy"/>
    <dgm:cxn modelId="{19852F13-0B78-484E-B5F3-6C1FC82C0340}" type="presOf" srcId="{08B904FA-358C-4A23-A97F-8FDB0ADECFAC}" destId="{CCF8EF5F-3F11-44E1-8CAB-D171639FEAD9}" srcOrd="0" destOrd="0" presId="urn:microsoft.com/office/officeart/2008/layout/HorizontalMultiLevelHierarchy"/>
    <dgm:cxn modelId="{09955F07-9A98-401B-B581-21606FB5ED3D}" type="presOf" srcId="{5E509F20-33CB-450E-B5A3-E09F92D4CEFE}" destId="{1C348404-8775-4485-B313-73B621480983}" srcOrd="0" destOrd="0" presId="urn:microsoft.com/office/officeart/2008/layout/HorizontalMultiLevelHierarchy"/>
    <dgm:cxn modelId="{9C56E6ED-B0FB-46B2-9D59-169561383B24}" srcId="{EA953397-2E26-4EAB-9F28-935822887DF1}" destId="{B2D20017-072E-4BEE-AEE2-0526520D0ECE}" srcOrd="0" destOrd="0" parTransId="{08B904FA-358C-4A23-A97F-8FDB0ADECFAC}" sibTransId="{CE6AB47F-DED9-43E2-A612-BC0710B30799}"/>
    <dgm:cxn modelId="{60B4A886-BDAB-4804-B568-2957C64A23DC}" srcId="{901964CC-6044-4429-A22E-B930FCAA2EB5}" destId="{B3F63C96-AF3D-4364-9D9F-8DCC585965E2}" srcOrd="0" destOrd="0" parTransId="{5E509F20-33CB-450E-B5A3-E09F92D4CEFE}" sibTransId="{3072ADF2-D172-485E-BECE-4414A7692FF0}"/>
    <dgm:cxn modelId="{FB70C712-DC68-48AE-989F-43ED1F8701C5}" type="presOf" srcId="{7225FC9B-C46E-44DF-805A-8A6E99798E65}" destId="{A091D646-DD72-4E9A-AAF7-2CA9C0CB1281}" srcOrd="0" destOrd="0" presId="urn:microsoft.com/office/officeart/2008/layout/HorizontalMultiLevelHierarchy"/>
    <dgm:cxn modelId="{9DDBE513-81F0-4316-A2F2-27CF0CD5F4FF}" srcId="{33270866-299B-4D3D-A429-BEEBF2F27BC7}" destId="{7225FC9B-C46E-44DF-805A-8A6E99798E65}" srcOrd="0" destOrd="0" parTransId="{2F1016D0-5BAA-4522-B30D-49CA803454CC}" sibTransId="{DE95405A-E74C-40E0-9FB0-673CBE26F56C}"/>
    <dgm:cxn modelId="{9F269D01-176A-45BA-B333-99EF347EB11A}" type="presOf" srcId="{5443A7ED-8A08-4D59-8E8F-DE454DAEACC2}" destId="{354E5626-65FB-4EF9-8160-31BEEBD4F04A}" srcOrd="0" destOrd="0" presId="urn:microsoft.com/office/officeart/2008/layout/HorizontalMultiLevelHierarchy"/>
    <dgm:cxn modelId="{8C45278E-1B64-4A18-BFE0-1B9C662B5011}" type="presOf" srcId="{8A51FE15-F996-45FC-A952-E064A0C54B85}" destId="{B940E815-27FC-44FE-8FC1-9F19383EB433}" srcOrd="0" destOrd="0" presId="urn:microsoft.com/office/officeart/2008/layout/HorizontalMultiLevelHierarchy"/>
    <dgm:cxn modelId="{B9FCCA90-AC06-4402-A026-8E1C7AEBDBAF}" type="presOf" srcId="{562714AA-586E-4C23-8EB6-1B372A293DD8}" destId="{CCE41537-2D3E-49EF-BBF4-3681D362BC45}" srcOrd="1" destOrd="0" presId="urn:microsoft.com/office/officeart/2008/layout/HorizontalMultiLevelHierarchy"/>
    <dgm:cxn modelId="{E314BFB3-CC4E-44FE-9FD2-A7D7A5B1DBB6}" srcId="{7225FC9B-C46E-44DF-805A-8A6E99798E65}" destId="{1C49B0D6-B7AC-4617-BDE7-2085473C3F59}" srcOrd="1" destOrd="0" parTransId="{2BA6A878-0C43-455B-B464-1C033C91330F}" sibTransId="{8E6539E0-24EF-4157-A6B9-E739826038FC}"/>
    <dgm:cxn modelId="{DA7128A2-C9B8-4FA8-A9A7-5ADD49379AE0}" srcId="{EA953397-2E26-4EAB-9F28-935822887DF1}" destId="{901964CC-6044-4429-A22E-B930FCAA2EB5}" srcOrd="1" destOrd="0" parTransId="{E2508287-F007-433E-9EF4-5E90F188C1C7}" sibTransId="{09355492-4558-463D-80FD-212E8AF22A17}"/>
    <dgm:cxn modelId="{FD38A28B-4573-4333-AF34-2FCBE0A90115}" type="presOf" srcId="{2BA6A878-0C43-455B-B464-1C033C91330F}" destId="{80ADAD87-D43C-4645-B3D4-225939117228}" srcOrd="1" destOrd="0" presId="urn:microsoft.com/office/officeart/2008/layout/HorizontalMultiLevelHierarchy"/>
    <dgm:cxn modelId="{41481D36-F0FB-40EE-A98C-3A827A5B01FD}" type="presOf" srcId="{B2BCF398-0E59-4C15-9DCE-CC0D7DF928FE}" destId="{422FB7AC-F610-4910-A9B2-4778D27842DC}" srcOrd="0" destOrd="0" presId="urn:microsoft.com/office/officeart/2008/layout/HorizontalMultiLevelHierarchy"/>
    <dgm:cxn modelId="{7D708BA7-F1E2-43C0-8359-1E1FBA59D396}" type="presOf" srcId="{5E509F20-33CB-450E-B5A3-E09F92D4CEFE}" destId="{E20D7C62-68F3-481B-8C0A-8936A499B281}" srcOrd="1" destOrd="0" presId="urn:microsoft.com/office/officeart/2008/layout/HorizontalMultiLevelHierarchy"/>
    <dgm:cxn modelId="{7FB41D19-E53C-4832-8A4F-90B7E351BFD1}" type="presOf" srcId="{A2A10EE7-B14A-41F9-9A0E-E39045ED57B9}" destId="{169E7200-EE30-4100-BEA4-251E21F42B76}" srcOrd="0" destOrd="0" presId="urn:microsoft.com/office/officeart/2008/layout/HorizontalMultiLevelHierarchy"/>
    <dgm:cxn modelId="{A80EC2EE-C5C4-482F-85B0-981AAB251506}" type="presOf" srcId="{B3F63C96-AF3D-4364-9D9F-8DCC585965E2}" destId="{55237E4E-6250-4F3A-A9A9-8C607881A638}" srcOrd="0" destOrd="0" presId="urn:microsoft.com/office/officeart/2008/layout/HorizontalMultiLevelHierarchy"/>
    <dgm:cxn modelId="{B9FD0080-DF2B-4FAE-BABF-8D53D72740E9}" type="presOf" srcId="{27817D11-05CB-48F2-98D3-63515C8C7400}" destId="{C67D8521-DF57-4B3E-B2E3-682BED30DF72}" srcOrd="0" destOrd="0" presId="urn:microsoft.com/office/officeart/2008/layout/HorizontalMultiLevelHierarchy"/>
    <dgm:cxn modelId="{363F6FD1-10F8-48DC-BCF7-D1C33F03F561}" type="presOf" srcId="{B2D20017-072E-4BEE-AEE2-0526520D0ECE}" destId="{4440E4E5-F6D3-4263-B729-E4F786FF417E}" srcOrd="0" destOrd="0" presId="urn:microsoft.com/office/officeart/2008/layout/HorizontalMultiLevelHierarchy"/>
    <dgm:cxn modelId="{383DFE6E-356C-4B4C-A673-8998124B359E}" type="presOf" srcId="{2BA6A878-0C43-455B-B464-1C033C91330F}" destId="{DC44B8BE-70D2-4377-928B-494C33236382}" srcOrd="0" destOrd="0" presId="urn:microsoft.com/office/officeart/2008/layout/HorizontalMultiLevelHierarchy"/>
    <dgm:cxn modelId="{FBF3D8B4-3DB9-4D3B-8D86-F10C991FD871}" srcId="{33270866-299B-4D3D-A429-BEEBF2F27BC7}" destId="{EA953397-2E26-4EAB-9F28-935822887DF1}" srcOrd="1" destOrd="0" parTransId="{F3C43AB2-7518-40AA-BEC9-B26F22AEE4A2}" sibTransId="{FF187482-14C2-4585-BC95-F249E417FE95}"/>
    <dgm:cxn modelId="{13B2CF94-F6A0-4A10-9B21-23E53BB6A604}" type="presOf" srcId="{27817D11-05CB-48F2-98D3-63515C8C7400}" destId="{7CD2442C-E1CB-4ED3-9764-4F4328D78B17}" srcOrd="1" destOrd="0" presId="urn:microsoft.com/office/officeart/2008/layout/HorizontalMultiLevelHierarchy"/>
    <dgm:cxn modelId="{237249B9-6962-4771-92DF-369F087826F3}" type="presOf" srcId="{74BB8B74-5CE5-416E-9DC5-58ED34EC39A3}" destId="{989DEAE5-22B2-4B2E-9308-CFE2CC2FDF22}" srcOrd="0" destOrd="0" presId="urn:microsoft.com/office/officeart/2008/layout/HorizontalMultiLevelHierarchy"/>
    <dgm:cxn modelId="{DDE282E1-7C09-4068-8DA5-4F79F40553D1}" type="presOf" srcId="{E2508287-F007-433E-9EF4-5E90F188C1C7}" destId="{035C4F9A-08EC-4060-BDCB-C96114D3C3E7}" srcOrd="0" destOrd="0" presId="urn:microsoft.com/office/officeart/2008/layout/HorizontalMultiLevelHierarchy"/>
    <dgm:cxn modelId="{6158EFA9-3418-49FD-B19D-0ECA85433880}" srcId="{901964CC-6044-4429-A22E-B930FCAA2EB5}" destId="{8A51FE15-F996-45FC-A952-E064A0C54B85}" srcOrd="2" destOrd="0" parTransId="{562714AA-586E-4C23-8EB6-1B372A293DD8}" sibTransId="{19F80F2A-9C22-4EC5-BE32-CDAFC48360AE}"/>
    <dgm:cxn modelId="{1C0E94CB-9A24-4714-90F7-663B5EFBBF45}" srcId="{74BB8B74-5CE5-416E-9DC5-58ED34EC39A3}" destId="{33270866-299B-4D3D-A429-BEEBF2F27BC7}" srcOrd="0" destOrd="0" parTransId="{2B7F5689-D886-4848-970D-4D2828E5484E}" sibTransId="{A5D6A1E2-2FB9-4222-BCD0-C9301060BE79}"/>
    <dgm:cxn modelId="{6F9FF608-34D8-4CEC-9A8B-F5A470F88176}" type="presOf" srcId="{EA953397-2E26-4EAB-9F28-935822887DF1}" destId="{37933C59-F5D2-4D8A-A695-C17155C64D64}" srcOrd="0" destOrd="0" presId="urn:microsoft.com/office/officeart/2008/layout/HorizontalMultiLevelHierarchy"/>
    <dgm:cxn modelId="{6D45AD11-FE24-43B7-918A-ED5A4CD2CA3D}" type="presOf" srcId="{33270866-299B-4D3D-A429-BEEBF2F27BC7}" destId="{3E684593-938B-4C53-AB7F-BFA69691FCC8}" srcOrd="0" destOrd="0" presId="urn:microsoft.com/office/officeart/2008/layout/HorizontalMultiLevelHierarchy"/>
    <dgm:cxn modelId="{0C5B3805-4018-4A81-BB8C-8A9DAC15A25E}" type="presOf" srcId="{08B904FA-358C-4A23-A97F-8FDB0ADECFAC}" destId="{A8E5B0F8-E0C0-4C97-9B5E-055D39C6D9B1}" srcOrd="1" destOrd="0" presId="urn:microsoft.com/office/officeart/2008/layout/HorizontalMultiLevelHierarchy"/>
    <dgm:cxn modelId="{2D14A42A-0E8B-42CB-8E5B-676A8C4A642A}" type="presParOf" srcId="{989DEAE5-22B2-4B2E-9308-CFE2CC2FDF22}" destId="{45A8E13C-2335-4467-A92B-1FCC9242E4C5}" srcOrd="0" destOrd="0" presId="urn:microsoft.com/office/officeart/2008/layout/HorizontalMultiLevelHierarchy"/>
    <dgm:cxn modelId="{5502C40C-9DAC-4268-A235-676831E452B1}" type="presParOf" srcId="{45A8E13C-2335-4467-A92B-1FCC9242E4C5}" destId="{3E684593-938B-4C53-AB7F-BFA69691FCC8}" srcOrd="0" destOrd="0" presId="urn:microsoft.com/office/officeart/2008/layout/HorizontalMultiLevelHierarchy"/>
    <dgm:cxn modelId="{3758D81E-CAD7-4B42-9616-CB95C22EE525}" type="presParOf" srcId="{45A8E13C-2335-4467-A92B-1FCC9242E4C5}" destId="{E24B7836-B762-4E57-A2C4-45AA3DF4805A}" srcOrd="1" destOrd="0" presId="urn:microsoft.com/office/officeart/2008/layout/HorizontalMultiLevelHierarchy"/>
    <dgm:cxn modelId="{5DA6F365-9EF2-46A4-BDD5-AB6A84A5898D}" type="presParOf" srcId="{E24B7836-B762-4E57-A2C4-45AA3DF4805A}" destId="{4099B0F9-6058-40E4-B482-090EA3690BE7}" srcOrd="0" destOrd="0" presId="urn:microsoft.com/office/officeart/2008/layout/HorizontalMultiLevelHierarchy"/>
    <dgm:cxn modelId="{86C541CA-C153-4839-819C-DD587F170045}" type="presParOf" srcId="{4099B0F9-6058-40E4-B482-090EA3690BE7}" destId="{D36ED044-E3D3-404E-BA45-75F5DFCD311D}" srcOrd="0" destOrd="0" presId="urn:microsoft.com/office/officeart/2008/layout/HorizontalMultiLevelHierarchy"/>
    <dgm:cxn modelId="{22CC2057-C790-44AF-B621-26AB78DFB644}" type="presParOf" srcId="{E24B7836-B762-4E57-A2C4-45AA3DF4805A}" destId="{69AD1EA4-E921-47FC-823C-4AD8981153C9}" srcOrd="1" destOrd="0" presId="urn:microsoft.com/office/officeart/2008/layout/HorizontalMultiLevelHierarchy"/>
    <dgm:cxn modelId="{C0DD62A7-DCE5-45CD-ABB0-7B74E80C793D}" type="presParOf" srcId="{69AD1EA4-E921-47FC-823C-4AD8981153C9}" destId="{A091D646-DD72-4E9A-AAF7-2CA9C0CB1281}" srcOrd="0" destOrd="0" presId="urn:microsoft.com/office/officeart/2008/layout/HorizontalMultiLevelHierarchy"/>
    <dgm:cxn modelId="{81AAB19E-60F8-4B4D-BE9E-2C91B073D139}" type="presParOf" srcId="{69AD1EA4-E921-47FC-823C-4AD8981153C9}" destId="{0BE48339-C5F0-4A9E-9EBF-01A30DBCF240}" srcOrd="1" destOrd="0" presId="urn:microsoft.com/office/officeart/2008/layout/HorizontalMultiLevelHierarchy"/>
    <dgm:cxn modelId="{B9B3F9CF-F0FD-4E75-9569-724A5D7F074C}" type="presParOf" srcId="{0BE48339-C5F0-4A9E-9EBF-01A30DBCF240}" destId="{422FB7AC-F610-4910-A9B2-4778D27842DC}" srcOrd="0" destOrd="0" presId="urn:microsoft.com/office/officeart/2008/layout/HorizontalMultiLevelHierarchy"/>
    <dgm:cxn modelId="{B0D2BB03-C38C-48F7-ABF3-44E32D013CC0}" type="presParOf" srcId="{422FB7AC-F610-4910-A9B2-4778D27842DC}" destId="{09AFBF49-473F-4969-B4FA-A7CAA3153B21}" srcOrd="0" destOrd="0" presId="urn:microsoft.com/office/officeart/2008/layout/HorizontalMultiLevelHierarchy"/>
    <dgm:cxn modelId="{C901ABF2-1B4A-448F-94BF-41F4769903F9}" type="presParOf" srcId="{0BE48339-C5F0-4A9E-9EBF-01A30DBCF240}" destId="{CF578C61-78F9-4352-B23A-2522666B0F1F}" srcOrd="1" destOrd="0" presId="urn:microsoft.com/office/officeart/2008/layout/HorizontalMultiLevelHierarchy"/>
    <dgm:cxn modelId="{7DAAEC8E-9096-4610-966F-21372C601ABA}" type="presParOf" srcId="{CF578C61-78F9-4352-B23A-2522666B0F1F}" destId="{169E7200-EE30-4100-BEA4-251E21F42B76}" srcOrd="0" destOrd="0" presId="urn:microsoft.com/office/officeart/2008/layout/HorizontalMultiLevelHierarchy"/>
    <dgm:cxn modelId="{38A65DD6-60B7-4B57-B30E-0BDA2909C92B}" type="presParOf" srcId="{CF578C61-78F9-4352-B23A-2522666B0F1F}" destId="{BF958E47-B445-47A1-A867-4923B6060737}" srcOrd="1" destOrd="0" presId="urn:microsoft.com/office/officeart/2008/layout/HorizontalMultiLevelHierarchy"/>
    <dgm:cxn modelId="{07201C9E-5983-4589-8DE0-EAADE18CDA8A}" type="presParOf" srcId="{0BE48339-C5F0-4A9E-9EBF-01A30DBCF240}" destId="{DC44B8BE-70D2-4377-928B-494C33236382}" srcOrd="2" destOrd="0" presId="urn:microsoft.com/office/officeart/2008/layout/HorizontalMultiLevelHierarchy"/>
    <dgm:cxn modelId="{CC635AE8-3D2F-49BE-BD10-E53C39615911}" type="presParOf" srcId="{DC44B8BE-70D2-4377-928B-494C33236382}" destId="{80ADAD87-D43C-4645-B3D4-225939117228}" srcOrd="0" destOrd="0" presId="urn:microsoft.com/office/officeart/2008/layout/HorizontalMultiLevelHierarchy"/>
    <dgm:cxn modelId="{D8993BA3-1755-45DD-9996-1E96542C09A1}" type="presParOf" srcId="{0BE48339-C5F0-4A9E-9EBF-01A30DBCF240}" destId="{A844ED5E-CB56-4A28-8658-EC82E6320861}" srcOrd="3" destOrd="0" presId="urn:microsoft.com/office/officeart/2008/layout/HorizontalMultiLevelHierarchy"/>
    <dgm:cxn modelId="{F9AB0A3A-48C7-4756-91BB-7838C2E7D097}" type="presParOf" srcId="{A844ED5E-CB56-4A28-8658-EC82E6320861}" destId="{6598D8DE-D7DF-4ACC-BDAF-59FA080D838F}" srcOrd="0" destOrd="0" presId="urn:microsoft.com/office/officeart/2008/layout/HorizontalMultiLevelHierarchy"/>
    <dgm:cxn modelId="{F8A9F92F-C19D-4E3F-A875-8C5240050908}" type="presParOf" srcId="{A844ED5E-CB56-4A28-8658-EC82E6320861}" destId="{4DEAA603-4513-4F73-AA9E-BE891C5F324D}" srcOrd="1" destOrd="0" presId="urn:microsoft.com/office/officeart/2008/layout/HorizontalMultiLevelHierarchy"/>
    <dgm:cxn modelId="{44CB752C-8ABE-4960-899D-37CCF41EF4CA}" type="presParOf" srcId="{E24B7836-B762-4E57-A2C4-45AA3DF4805A}" destId="{890CCB36-9C1C-43B2-B215-EE922E74DDAE}" srcOrd="2" destOrd="0" presId="urn:microsoft.com/office/officeart/2008/layout/HorizontalMultiLevelHierarchy"/>
    <dgm:cxn modelId="{49293564-75F8-46FB-9552-D86EF23EB12A}" type="presParOf" srcId="{890CCB36-9C1C-43B2-B215-EE922E74DDAE}" destId="{A73694F5-9BE0-4B8F-AC4A-9D636625F8BF}" srcOrd="0" destOrd="0" presId="urn:microsoft.com/office/officeart/2008/layout/HorizontalMultiLevelHierarchy"/>
    <dgm:cxn modelId="{DD805F76-47BB-48EA-9E1E-DF472E2CB2A1}" type="presParOf" srcId="{E24B7836-B762-4E57-A2C4-45AA3DF4805A}" destId="{A00B57E4-CC88-4F89-86EF-C67C92C44E16}" srcOrd="3" destOrd="0" presId="urn:microsoft.com/office/officeart/2008/layout/HorizontalMultiLevelHierarchy"/>
    <dgm:cxn modelId="{366D3A23-D210-4B42-8116-597DC3716847}" type="presParOf" srcId="{A00B57E4-CC88-4F89-86EF-C67C92C44E16}" destId="{37933C59-F5D2-4D8A-A695-C17155C64D64}" srcOrd="0" destOrd="0" presId="urn:microsoft.com/office/officeart/2008/layout/HorizontalMultiLevelHierarchy"/>
    <dgm:cxn modelId="{87747056-29F3-475B-8813-25D9251A526D}" type="presParOf" srcId="{A00B57E4-CC88-4F89-86EF-C67C92C44E16}" destId="{4CDBD01B-C599-4403-BC6B-FB0B4E676D61}" srcOrd="1" destOrd="0" presId="urn:microsoft.com/office/officeart/2008/layout/HorizontalMultiLevelHierarchy"/>
    <dgm:cxn modelId="{8729A0ED-B7A3-40A5-B240-9644986ACCFF}" type="presParOf" srcId="{4CDBD01B-C599-4403-BC6B-FB0B4E676D61}" destId="{CCF8EF5F-3F11-44E1-8CAB-D171639FEAD9}" srcOrd="0" destOrd="0" presId="urn:microsoft.com/office/officeart/2008/layout/HorizontalMultiLevelHierarchy"/>
    <dgm:cxn modelId="{160FF4FD-F620-48EC-8141-88DF15CBBBD3}" type="presParOf" srcId="{CCF8EF5F-3F11-44E1-8CAB-D171639FEAD9}" destId="{A8E5B0F8-E0C0-4C97-9B5E-055D39C6D9B1}" srcOrd="0" destOrd="0" presId="urn:microsoft.com/office/officeart/2008/layout/HorizontalMultiLevelHierarchy"/>
    <dgm:cxn modelId="{9995C6F2-D4CB-4087-8345-5DB962CCBAEB}" type="presParOf" srcId="{4CDBD01B-C599-4403-BC6B-FB0B4E676D61}" destId="{83381EB8-A8DB-4DC9-B542-3420F961DF03}" srcOrd="1" destOrd="0" presId="urn:microsoft.com/office/officeart/2008/layout/HorizontalMultiLevelHierarchy"/>
    <dgm:cxn modelId="{0D663C11-50CC-4E66-8142-F717B207E9DE}" type="presParOf" srcId="{83381EB8-A8DB-4DC9-B542-3420F961DF03}" destId="{4440E4E5-F6D3-4263-B729-E4F786FF417E}" srcOrd="0" destOrd="0" presId="urn:microsoft.com/office/officeart/2008/layout/HorizontalMultiLevelHierarchy"/>
    <dgm:cxn modelId="{11B609B7-E708-44FD-9ED1-5B0A0CB73CD3}" type="presParOf" srcId="{83381EB8-A8DB-4DC9-B542-3420F961DF03}" destId="{ED49A395-9775-40FD-80C2-698F5A483A37}" srcOrd="1" destOrd="0" presId="urn:microsoft.com/office/officeart/2008/layout/HorizontalMultiLevelHierarchy"/>
    <dgm:cxn modelId="{7C3BF8C5-032C-4219-A0D4-60654BA63C6B}" type="presParOf" srcId="{4CDBD01B-C599-4403-BC6B-FB0B4E676D61}" destId="{035C4F9A-08EC-4060-BDCB-C96114D3C3E7}" srcOrd="2" destOrd="0" presId="urn:microsoft.com/office/officeart/2008/layout/HorizontalMultiLevelHierarchy"/>
    <dgm:cxn modelId="{6841478D-E3F7-48BD-AAE4-DAF85FBC41BB}" type="presParOf" srcId="{035C4F9A-08EC-4060-BDCB-C96114D3C3E7}" destId="{0A2E06BA-A35B-4BC5-A0EE-4991C5DA3174}" srcOrd="0" destOrd="0" presId="urn:microsoft.com/office/officeart/2008/layout/HorizontalMultiLevelHierarchy"/>
    <dgm:cxn modelId="{15F0D474-B0B4-4ECD-8827-7F3FA2CE9FFC}" type="presParOf" srcId="{4CDBD01B-C599-4403-BC6B-FB0B4E676D61}" destId="{0CDE2198-DF82-4EC8-95F3-552FCA8D5B2C}" srcOrd="3" destOrd="0" presId="urn:microsoft.com/office/officeart/2008/layout/HorizontalMultiLevelHierarchy"/>
    <dgm:cxn modelId="{0A6BEBF8-024A-45B2-A6AD-E6A3602A8907}" type="presParOf" srcId="{0CDE2198-DF82-4EC8-95F3-552FCA8D5B2C}" destId="{DACE9742-94B9-47CC-B3A3-1721F1DDD213}" srcOrd="0" destOrd="0" presId="urn:microsoft.com/office/officeart/2008/layout/HorizontalMultiLevelHierarchy"/>
    <dgm:cxn modelId="{4A940E8A-949A-47A7-96D9-6232A22A0C14}" type="presParOf" srcId="{0CDE2198-DF82-4EC8-95F3-552FCA8D5B2C}" destId="{BBC638AE-0C7F-4C8F-BF80-98A33B021787}" srcOrd="1" destOrd="0" presId="urn:microsoft.com/office/officeart/2008/layout/HorizontalMultiLevelHierarchy"/>
    <dgm:cxn modelId="{23468677-3BB1-40B0-A4B2-3966D5AE46CD}" type="presParOf" srcId="{BBC638AE-0C7F-4C8F-BF80-98A33B021787}" destId="{1C348404-8775-4485-B313-73B621480983}" srcOrd="0" destOrd="0" presId="urn:microsoft.com/office/officeart/2008/layout/HorizontalMultiLevelHierarchy"/>
    <dgm:cxn modelId="{2E83E3E1-291F-45A3-A080-D1EF14F27555}" type="presParOf" srcId="{1C348404-8775-4485-B313-73B621480983}" destId="{E20D7C62-68F3-481B-8C0A-8936A499B281}" srcOrd="0" destOrd="0" presId="urn:microsoft.com/office/officeart/2008/layout/HorizontalMultiLevelHierarchy"/>
    <dgm:cxn modelId="{ECD7055C-6E19-434A-9308-80F920E7CF02}" type="presParOf" srcId="{BBC638AE-0C7F-4C8F-BF80-98A33B021787}" destId="{1481DB54-BA25-4513-BAE8-CF571CBB684D}" srcOrd="1" destOrd="0" presId="urn:microsoft.com/office/officeart/2008/layout/HorizontalMultiLevelHierarchy"/>
    <dgm:cxn modelId="{48A20700-11FD-4AC6-981A-89BC21722EE9}" type="presParOf" srcId="{1481DB54-BA25-4513-BAE8-CF571CBB684D}" destId="{55237E4E-6250-4F3A-A9A9-8C607881A638}" srcOrd="0" destOrd="0" presId="urn:microsoft.com/office/officeart/2008/layout/HorizontalMultiLevelHierarchy"/>
    <dgm:cxn modelId="{D876434C-941B-4FD5-AEC8-D6866E873070}" type="presParOf" srcId="{1481DB54-BA25-4513-BAE8-CF571CBB684D}" destId="{06D3A8BB-D2C8-4DD7-AC1D-C1B02A25EBB4}" srcOrd="1" destOrd="0" presId="urn:microsoft.com/office/officeart/2008/layout/HorizontalMultiLevelHierarchy"/>
    <dgm:cxn modelId="{3972AE92-3665-4034-9D35-B83288DE86FB}" type="presParOf" srcId="{BBC638AE-0C7F-4C8F-BF80-98A33B021787}" destId="{C67D8521-DF57-4B3E-B2E3-682BED30DF72}" srcOrd="2" destOrd="0" presId="urn:microsoft.com/office/officeart/2008/layout/HorizontalMultiLevelHierarchy"/>
    <dgm:cxn modelId="{AB47A4EF-DF11-4308-ABC4-7D604D53843E}" type="presParOf" srcId="{C67D8521-DF57-4B3E-B2E3-682BED30DF72}" destId="{7CD2442C-E1CB-4ED3-9764-4F4328D78B17}" srcOrd="0" destOrd="0" presId="urn:microsoft.com/office/officeart/2008/layout/HorizontalMultiLevelHierarchy"/>
    <dgm:cxn modelId="{D9CE3932-70A5-4CC3-A691-7EF1A67D10B7}" type="presParOf" srcId="{BBC638AE-0C7F-4C8F-BF80-98A33B021787}" destId="{A6ED71D3-5F11-4D16-9846-AE745495DE03}" srcOrd="3" destOrd="0" presId="urn:microsoft.com/office/officeart/2008/layout/HorizontalMultiLevelHierarchy"/>
    <dgm:cxn modelId="{A4389354-D01F-49A4-BE83-464B68B20ED5}" type="presParOf" srcId="{A6ED71D3-5F11-4D16-9846-AE745495DE03}" destId="{354E5626-65FB-4EF9-8160-31BEEBD4F04A}" srcOrd="0" destOrd="0" presId="urn:microsoft.com/office/officeart/2008/layout/HorizontalMultiLevelHierarchy"/>
    <dgm:cxn modelId="{9B4AD5A3-37DA-4C1F-ADE7-630656A0D7DD}" type="presParOf" srcId="{A6ED71D3-5F11-4D16-9846-AE745495DE03}" destId="{8260C4B3-0BC2-4699-B772-994DB15E0D01}" srcOrd="1" destOrd="0" presId="urn:microsoft.com/office/officeart/2008/layout/HorizontalMultiLevelHierarchy"/>
    <dgm:cxn modelId="{08DE8EB3-8F4E-4422-92E8-BA59C3E2330C}" type="presParOf" srcId="{BBC638AE-0C7F-4C8F-BF80-98A33B021787}" destId="{30B848E0-494F-4F75-8C4E-B5E64333AA87}" srcOrd="4" destOrd="0" presId="urn:microsoft.com/office/officeart/2008/layout/HorizontalMultiLevelHierarchy"/>
    <dgm:cxn modelId="{D98D436F-3718-44BD-A5BF-CBCC7CAF3BC4}" type="presParOf" srcId="{30B848E0-494F-4F75-8C4E-B5E64333AA87}" destId="{CCE41537-2D3E-49EF-BBF4-3681D362BC45}" srcOrd="0" destOrd="0" presId="urn:microsoft.com/office/officeart/2008/layout/HorizontalMultiLevelHierarchy"/>
    <dgm:cxn modelId="{6C7D0644-5B96-430A-9817-680DCEE62CCA}" type="presParOf" srcId="{BBC638AE-0C7F-4C8F-BF80-98A33B021787}" destId="{7F57211C-32A9-4056-ACA4-D109D0070A2A}" srcOrd="5" destOrd="0" presId="urn:microsoft.com/office/officeart/2008/layout/HorizontalMultiLevelHierarchy"/>
    <dgm:cxn modelId="{B5A69021-4CFA-4AD3-B4C1-E4B7DF76A059}" type="presParOf" srcId="{7F57211C-32A9-4056-ACA4-D109D0070A2A}" destId="{B940E815-27FC-44FE-8FC1-9F19383EB433}" srcOrd="0" destOrd="0" presId="urn:microsoft.com/office/officeart/2008/layout/HorizontalMultiLevelHierarchy"/>
    <dgm:cxn modelId="{8E36F438-0EFA-44E6-A969-774C52952254}" type="presParOf" srcId="{7F57211C-32A9-4056-ACA4-D109D0070A2A}" destId="{5A0077AB-3950-4A56-A2BA-AC333C897A7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24F7F8-F4EB-4780-ABE3-D92DC2369E69}" type="doc">
      <dgm:prSet loTypeId="urn:microsoft.com/office/officeart/2005/8/layout/architecture+Icon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B403FB5-5E83-40BE-B6EE-BA6ACABC81D8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US" sz="3200" smtClean="0"/>
            <a:t>EC locations</a:t>
          </a:r>
          <a:endParaRPr lang="en-GB" sz="3200"/>
        </a:p>
      </dgm:t>
    </dgm:pt>
    <dgm:pt modelId="{53BC074F-9F3F-4E81-858D-7B53EDB07905}" type="parTrans" cxnId="{EAF12FB2-7241-444F-9CBF-D757E321F712}">
      <dgm:prSet/>
      <dgm:spPr/>
      <dgm:t>
        <a:bodyPr/>
        <a:lstStyle/>
        <a:p>
          <a:endParaRPr lang="en-GB" sz="2800"/>
        </a:p>
      </dgm:t>
    </dgm:pt>
    <dgm:pt modelId="{608D519E-4F54-4DBB-9821-AFB2CBA57CD0}" type="sibTrans" cxnId="{EAF12FB2-7241-444F-9CBF-D757E321F712}">
      <dgm:prSet/>
      <dgm:spPr/>
      <dgm:t>
        <a:bodyPr/>
        <a:lstStyle/>
        <a:p>
          <a:endParaRPr lang="en-GB" sz="2800"/>
        </a:p>
      </dgm:t>
    </dgm:pt>
    <dgm:pt modelId="{3E1645AC-2867-4864-847E-01D780D669A8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2000" dirty="0" smtClean="0"/>
            <a:t>Suitability</a:t>
          </a:r>
        </a:p>
      </dgm:t>
    </dgm:pt>
    <dgm:pt modelId="{A6510014-6ABF-46EE-9A33-6F8D395E3FED}" type="parTrans" cxnId="{9B92466C-D892-4053-8178-EDA0A36A2A5D}">
      <dgm:prSet/>
      <dgm:spPr/>
      <dgm:t>
        <a:bodyPr/>
        <a:lstStyle/>
        <a:p>
          <a:endParaRPr lang="en-GB" sz="2800"/>
        </a:p>
      </dgm:t>
    </dgm:pt>
    <dgm:pt modelId="{92689C68-56EB-45D7-B4A0-96FDC700BCD4}" type="sibTrans" cxnId="{9B92466C-D892-4053-8178-EDA0A36A2A5D}">
      <dgm:prSet/>
      <dgm:spPr/>
      <dgm:t>
        <a:bodyPr/>
        <a:lstStyle/>
        <a:p>
          <a:endParaRPr lang="en-GB" sz="2800"/>
        </a:p>
      </dgm:t>
    </dgm:pt>
    <dgm:pt modelId="{9299DAA8-AD43-4968-A166-B0389F3FFB9D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200" dirty="0" smtClean="0"/>
            <a:t>Satellite images</a:t>
          </a:r>
          <a:endParaRPr lang="en-US" sz="1200" dirty="0"/>
        </a:p>
      </dgm:t>
    </dgm:pt>
    <dgm:pt modelId="{6DEFABC8-E245-4839-8C9B-6829837C7B14}" type="parTrans" cxnId="{C9B31D4F-C3C5-48AD-83D7-F951171E6631}">
      <dgm:prSet/>
      <dgm:spPr/>
      <dgm:t>
        <a:bodyPr/>
        <a:lstStyle/>
        <a:p>
          <a:endParaRPr lang="en-GB" sz="2800"/>
        </a:p>
      </dgm:t>
    </dgm:pt>
    <dgm:pt modelId="{5D8B3FBD-B646-45FD-8204-54E256FFBDC1}" type="sibTrans" cxnId="{C9B31D4F-C3C5-48AD-83D7-F951171E6631}">
      <dgm:prSet/>
      <dgm:spPr/>
      <dgm:t>
        <a:bodyPr/>
        <a:lstStyle/>
        <a:p>
          <a:endParaRPr lang="en-GB" sz="2800"/>
        </a:p>
      </dgm:t>
    </dgm:pt>
    <dgm:pt modelId="{FBF4967F-EC89-40F1-B7B5-F066CE6FE94F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400" dirty="0" err="1" smtClean="0"/>
            <a:t>Exclu-ded</a:t>
          </a:r>
          <a:r>
            <a:rPr lang="en-US" sz="1400" dirty="0" smtClean="0"/>
            <a:t> areas</a:t>
          </a:r>
        </a:p>
      </dgm:t>
    </dgm:pt>
    <dgm:pt modelId="{E3A965FC-C78D-41EB-A22F-694187A8BF96}" type="parTrans" cxnId="{FB275363-9D1B-4FB5-86CA-38709D204F30}">
      <dgm:prSet/>
      <dgm:spPr/>
      <dgm:t>
        <a:bodyPr/>
        <a:lstStyle/>
        <a:p>
          <a:endParaRPr lang="en-GB" sz="2800"/>
        </a:p>
      </dgm:t>
    </dgm:pt>
    <dgm:pt modelId="{4A652657-F77C-413C-A399-95B5FE4CC013}" type="sibTrans" cxnId="{FB275363-9D1B-4FB5-86CA-38709D204F30}">
      <dgm:prSet/>
      <dgm:spPr/>
      <dgm:t>
        <a:bodyPr/>
        <a:lstStyle/>
        <a:p>
          <a:endParaRPr lang="en-GB" sz="2800"/>
        </a:p>
      </dgm:t>
    </dgm:pt>
    <dgm:pt modelId="{272F53CF-AA5F-405E-93A5-B5D89D3FA357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2400" dirty="0" smtClean="0"/>
            <a:t>Population at risk</a:t>
          </a:r>
        </a:p>
      </dgm:t>
    </dgm:pt>
    <dgm:pt modelId="{ED86A45F-3008-4440-910A-3059FD87E668}" type="parTrans" cxnId="{59417311-53D5-4362-81DA-8E83203A73C9}">
      <dgm:prSet/>
      <dgm:spPr/>
      <dgm:t>
        <a:bodyPr/>
        <a:lstStyle/>
        <a:p>
          <a:endParaRPr lang="en-GB" sz="2800"/>
        </a:p>
      </dgm:t>
    </dgm:pt>
    <dgm:pt modelId="{28D5987F-F968-49BF-BD33-9A9B5103CB34}" type="sibTrans" cxnId="{59417311-53D5-4362-81DA-8E83203A73C9}">
      <dgm:prSet/>
      <dgm:spPr/>
      <dgm:t>
        <a:bodyPr/>
        <a:lstStyle/>
        <a:p>
          <a:endParaRPr lang="en-GB" sz="2800"/>
        </a:p>
      </dgm:t>
    </dgm:pt>
    <dgm:pt modelId="{A29E676C-3D62-4612-93A0-33AC9E4DCC80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2000" dirty="0" smtClean="0"/>
            <a:t>Multi risk</a:t>
          </a:r>
        </a:p>
      </dgm:t>
    </dgm:pt>
    <dgm:pt modelId="{105754D9-3151-45E5-9219-E472A98FBBDE}" type="parTrans" cxnId="{251CC963-2880-4808-A002-0A0945BF335E}">
      <dgm:prSet/>
      <dgm:spPr/>
      <dgm:t>
        <a:bodyPr/>
        <a:lstStyle/>
        <a:p>
          <a:endParaRPr lang="en-GB" sz="2800"/>
        </a:p>
      </dgm:t>
    </dgm:pt>
    <dgm:pt modelId="{B1DD5E26-2E96-4E26-AFEE-23A62ACCB278}" type="sibTrans" cxnId="{251CC963-2880-4808-A002-0A0945BF335E}">
      <dgm:prSet/>
      <dgm:spPr/>
      <dgm:t>
        <a:bodyPr/>
        <a:lstStyle/>
        <a:p>
          <a:endParaRPr lang="en-GB" sz="2800"/>
        </a:p>
      </dgm:t>
    </dgm:pt>
    <dgm:pt modelId="{84D7940F-B99E-4C08-893E-19513274E683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800" smtClean="0"/>
            <a:t>Fire risk</a:t>
          </a:r>
          <a:endParaRPr lang="en-US" sz="1800" dirty="0" smtClean="0"/>
        </a:p>
      </dgm:t>
    </dgm:pt>
    <dgm:pt modelId="{5879D41E-C838-41A2-8CC1-BF211F6D4283}" type="parTrans" cxnId="{6CB5011A-F160-4E1C-BFAE-DE56ADFB9BCA}">
      <dgm:prSet/>
      <dgm:spPr/>
      <dgm:t>
        <a:bodyPr/>
        <a:lstStyle/>
        <a:p>
          <a:endParaRPr lang="en-GB" sz="2800"/>
        </a:p>
      </dgm:t>
    </dgm:pt>
    <dgm:pt modelId="{24EF122B-CBD2-4327-832A-748567C7F7A2}" type="sibTrans" cxnId="{6CB5011A-F160-4E1C-BFAE-DE56ADFB9BCA}">
      <dgm:prSet/>
      <dgm:spPr/>
      <dgm:t>
        <a:bodyPr/>
        <a:lstStyle/>
        <a:p>
          <a:endParaRPr lang="en-GB" sz="2800"/>
        </a:p>
      </dgm:t>
    </dgm:pt>
    <dgm:pt modelId="{6ACD627E-D277-4A6B-95D5-C863DB46A35E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800" dirty="0" smtClean="0"/>
            <a:t>Tsunami risk</a:t>
          </a:r>
        </a:p>
      </dgm:t>
    </dgm:pt>
    <dgm:pt modelId="{BE6375DD-CAF4-4698-8D0F-F3481726B591}" type="parTrans" cxnId="{3AC521EC-5829-453B-B501-D5F0A0088036}">
      <dgm:prSet/>
      <dgm:spPr/>
      <dgm:t>
        <a:bodyPr/>
        <a:lstStyle/>
        <a:p>
          <a:endParaRPr lang="en-GB" sz="2800"/>
        </a:p>
      </dgm:t>
    </dgm:pt>
    <dgm:pt modelId="{2ED083D3-631D-4210-821B-2BE92CB1A096}" type="sibTrans" cxnId="{3AC521EC-5829-453B-B501-D5F0A0088036}">
      <dgm:prSet/>
      <dgm:spPr/>
      <dgm:t>
        <a:bodyPr/>
        <a:lstStyle/>
        <a:p>
          <a:endParaRPr lang="en-GB" sz="2800"/>
        </a:p>
      </dgm:t>
    </dgm:pt>
    <dgm:pt modelId="{C674CBBD-08FC-400A-A9E5-8F16902CEAFC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200" dirty="0" smtClean="0"/>
            <a:t>Tsunami hazard</a:t>
          </a:r>
        </a:p>
      </dgm:t>
    </dgm:pt>
    <dgm:pt modelId="{AB503217-B7FC-48FC-AA48-B18B6A560A24}" type="parTrans" cxnId="{8ED3CEFE-0A1A-4192-909B-F13947AAFC7B}">
      <dgm:prSet/>
      <dgm:spPr/>
      <dgm:t>
        <a:bodyPr/>
        <a:lstStyle/>
        <a:p>
          <a:endParaRPr lang="en-GB" sz="2800"/>
        </a:p>
      </dgm:t>
    </dgm:pt>
    <dgm:pt modelId="{19FE4CCC-241C-4162-AA9B-6A243398F6A1}" type="sibTrans" cxnId="{8ED3CEFE-0A1A-4192-909B-F13947AAFC7B}">
      <dgm:prSet/>
      <dgm:spPr/>
      <dgm:t>
        <a:bodyPr/>
        <a:lstStyle/>
        <a:p>
          <a:endParaRPr lang="en-GB" sz="2800"/>
        </a:p>
      </dgm:t>
    </dgm:pt>
    <dgm:pt modelId="{5302CF6A-38E2-4768-A751-CF0F53E4A609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200" dirty="0" smtClean="0"/>
            <a:t>Flood </a:t>
          </a:r>
          <a:r>
            <a:rPr lang="en-US" sz="1200" dirty="0" err="1" smtClean="0"/>
            <a:t>vulnera-bility</a:t>
          </a:r>
          <a:endParaRPr lang="en-US" sz="1200" dirty="0" smtClean="0"/>
        </a:p>
      </dgm:t>
    </dgm:pt>
    <dgm:pt modelId="{2CA070AB-A203-4AD5-81D6-5F77F3BAC4A2}" type="parTrans" cxnId="{F6FF8918-E480-4A41-AC6B-02F178DC647F}">
      <dgm:prSet/>
      <dgm:spPr/>
      <dgm:t>
        <a:bodyPr/>
        <a:lstStyle/>
        <a:p>
          <a:endParaRPr lang="en-GB" sz="2800"/>
        </a:p>
      </dgm:t>
    </dgm:pt>
    <dgm:pt modelId="{88157A71-FE56-454F-8B5B-7426018898B5}" type="sibTrans" cxnId="{F6FF8918-E480-4A41-AC6B-02F178DC647F}">
      <dgm:prSet/>
      <dgm:spPr/>
      <dgm:t>
        <a:bodyPr/>
        <a:lstStyle/>
        <a:p>
          <a:endParaRPr lang="en-GB" sz="2800"/>
        </a:p>
      </dgm:t>
    </dgm:pt>
    <dgm:pt modelId="{8C1B6817-602B-4131-A129-0A2FB0CB9D89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800" smtClean="0"/>
            <a:t>Flood risk</a:t>
          </a:r>
          <a:endParaRPr lang="en-US" sz="1800" dirty="0" smtClean="0"/>
        </a:p>
      </dgm:t>
    </dgm:pt>
    <dgm:pt modelId="{D30A4FA7-2967-471E-8680-CC26E7DA694E}" type="parTrans" cxnId="{762E2E12-18E3-4383-972E-334BB11C1153}">
      <dgm:prSet/>
      <dgm:spPr/>
      <dgm:t>
        <a:bodyPr/>
        <a:lstStyle/>
        <a:p>
          <a:endParaRPr lang="en-GB" sz="2800"/>
        </a:p>
      </dgm:t>
    </dgm:pt>
    <dgm:pt modelId="{49FA1EA1-FB1F-4E80-BB38-49373995E6C0}" type="sibTrans" cxnId="{762E2E12-18E3-4383-972E-334BB11C1153}">
      <dgm:prSet/>
      <dgm:spPr/>
      <dgm:t>
        <a:bodyPr/>
        <a:lstStyle/>
        <a:p>
          <a:endParaRPr lang="en-GB" sz="2800"/>
        </a:p>
      </dgm:t>
    </dgm:pt>
    <dgm:pt modelId="{94B7289E-D572-473A-98AC-C94808C3401B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800" dirty="0" smtClean="0"/>
            <a:t>Flood hazard</a:t>
          </a:r>
        </a:p>
      </dgm:t>
    </dgm:pt>
    <dgm:pt modelId="{C7F23ECF-3CA9-462F-ADD0-CA651CAB8350}" type="parTrans" cxnId="{FC87B1C8-AAD3-4E0D-84C9-3B6A96769F06}">
      <dgm:prSet/>
      <dgm:spPr/>
      <dgm:t>
        <a:bodyPr/>
        <a:lstStyle/>
        <a:p>
          <a:endParaRPr lang="en-GB" sz="2800"/>
        </a:p>
      </dgm:t>
    </dgm:pt>
    <dgm:pt modelId="{FCE149E1-9736-41D4-AF65-041C62FA88D5}" type="sibTrans" cxnId="{FC87B1C8-AAD3-4E0D-84C9-3B6A96769F06}">
      <dgm:prSet/>
      <dgm:spPr/>
      <dgm:t>
        <a:bodyPr/>
        <a:lstStyle/>
        <a:p>
          <a:endParaRPr lang="en-GB" sz="2800"/>
        </a:p>
      </dgm:t>
    </dgm:pt>
    <dgm:pt modelId="{A3ABADD5-ED20-43F9-9778-4190BB77B21A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600" dirty="0" smtClean="0"/>
            <a:t>Rain</a:t>
          </a:r>
        </a:p>
      </dgm:t>
    </dgm:pt>
    <dgm:pt modelId="{71891EAA-0636-4B79-956F-257400EBCEAB}" type="parTrans" cxnId="{D2248E70-B859-4FD2-ADD5-B6C7DC1DFFC8}">
      <dgm:prSet/>
      <dgm:spPr/>
      <dgm:t>
        <a:bodyPr/>
        <a:lstStyle/>
        <a:p>
          <a:endParaRPr lang="en-GB" sz="2800"/>
        </a:p>
      </dgm:t>
    </dgm:pt>
    <dgm:pt modelId="{56BD6C56-636D-4F71-8F65-7EA6D8EA2E53}" type="sibTrans" cxnId="{D2248E70-B859-4FD2-ADD5-B6C7DC1DFFC8}">
      <dgm:prSet/>
      <dgm:spPr/>
      <dgm:t>
        <a:bodyPr/>
        <a:lstStyle/>
        <a:p>
          <a:endParaRPr lang="en-GB" sz="2800"/>
        </a:p>
      </dgm:t>
    </dgm:pt>
    <dgm:pt modelId="{47D94EB1-3C55-4FC0-AC7B-4D014D26AB74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800" dirty="0" smtClean="0"/>
            <a:t>Flood vulnerability</a:t>
          </a:r>
        </a:p>
      </dgm:t>
    </dgm:pt>
    <dgm:pt modelId="{C060B849-D277-4C81-B75E-7EE79F1654D0}" type="parTrans" cxnId="{656720B7-043F-4575-9B8F-2CE5E5659942}">
      <dgm:prSet/>
      <dgm:spPr/>
      <dgm:t>
        <a:bodyPr/>
        <a:lstStyle/>
        <a:p>
          <a:endParaRPr lang="en-GB" sz="2800"/>
        </a:p>
      </dgm:t>
    </dgm:pt>
    <dgm:pt modelId="{74EE9EA7-ADC4-4F98-8189-E38C9C9BCAFF}" type="sibTrans" cxnId="{656720B7-043F-4575-9B8F-2CE5E5659942}">
      <dgm:prSet/>
      <dgm:spPr/>
      <dgm:t>
        <a:bodyPr/>
        <a:lstStyle/>
        <a:p>
          <a:endParaRPr lang="en-GB" sz="2800"/>
        </a:p>
      </dgm:t>
    </dgm:pt>
    <dgm:pt modelId="{04C18C43-4B77-4C58-8EDD-C4C933EE06DE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400" dirty="0" err="1" smtClean="0"/>
            <a:t>Depen-dency</a:t>
          </a:r>
          <a:endParaRPr lang="en-US" sz="1400" dirty="0" smtClean="0"/>
        </a:p>
      </dgm:t>
    </dgm:pt>
    <dgm:pt modelId="{5CDDEE8E-BB07-4137-9569-67B082FD0330}" type="parTrans" cxnId="{93208300-5DA7-42C0-9AEA-28EA42302A83}">
      <dgm:prSet/>
      <dgm:spPr/>
      <dgm:t>
        <a:bodyPr/>
        <a:lstStyle/>
        <a:p>
          <a:endParaRPr lang="en-GB" sz="2800"/>
        </a:p>
      </dgm:t>
    </dgm:pt>
    <dgm:pt modelId="{A95B3039-4A65-41D2-8B6D-653A238880B6}" type="sibTrans" cxnId="{93208300-5DA7-42C0-9AEA-28EA42302A83}">
      <dgm:prSet/>
      <dgm:spPr/>
      <dgm:t>
        <a:bodyPr/>
        <a:lstStyle/>
        <a:p>
          <a:endParaRPr lang="en-GB" sz="2800"/>
        </a:p>
      </dgm:t>
    </dgm:pt>
    <dgm:pt modelId="{ABDF6D99-8A59-4A09-9C5D-288A5D98039F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100" dirty="0" smtClean="0"/>
            <a:t>Low </a:t>
          </a:r>
          <a:r>
            <a:rPr lang="en-US" sz="1100" dirty="0" err="1" smtClean="0"/>
            <a:t>buiildings</a:t>
          </a:r>
          <a:endParaRPr lang="en-US" sz="1100" dirty="0" smtClean="0"/>
        </a:p>
      </dgm:t>
    </dgm:pt>
    <dgm:pt modelId="{26E320A9-4622-4EB0-AA4B-69CD165CB7E6}" type="parTrans" cxnId="{2D6DF1A8-B510-4378-B2E9-211EA32F621E}">
      <dgm:prSet/>
      <dgm:spPr/>
      <dgm:t>
        <a:bodyPr/>
        <a:lstStyle/>
        <a:p>
          <a:endParaRPr lang="en-GB" sz="2800"/>
        </a:p>
      </dgm:t>
    </dgm:pt>
    <dgm:pt modelId="{C3E2F87C-7CB2-44CF-895E-E6A9C09EF692}" type="sibTrans" cxnId="{2D6DF1A8-B510-4378-B2E9-211EA32F621E}">
      <dgm:prSet/>
      <dgm:spPr/>
      <dgm:t>
        <a:bodyPr/>
        <a:lstStyle/>
        <a:p>
          <a:endParaRPr lang="en-GB" sz="2800"/>
        </a:p>
      </dgm:t>
    </dgm:pt>
    <dgm:pt modelId="{DFBDCB30-F92A-469D-AFCF-7E18BE5EA0AD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100" smtClean="0"/>
            <a:t>…</a:t>
          </a:r>
          <a:endParaRPr lang="en-US" sz="1100" dirty="0" smtClean="0"/>
        </a:p>
      </dgm:t>
    </dgm:pt>
    <dgm:pt modelId="{FCED7754-75AD-46D0-813F-A91ACD877F2E}" type="parTrans" cxnId="{284DC6C9-A0CF-4504-A445-9F373E77965C}">
      <dgm:prSet/>
      <dgm:spPr/>
      <dgm:t>
        <a:bodyPr/>
        <a:lstStyle/>
        <a:p>
          <a:endParaRPr lang="en-GB" sz="2800"/>
        </a:p>
      </dgm:t>
    </dgm:pt>
    <dgm:pt modelId="{C59C741D-484D-4799-B5D5-DBEA9F7971A7}" type="sibTrans" cxnId="{284DC6C9-A0CF-4504-A445-9F373E77965C}">
      <dgm:prSet/>
      <dgm:spPr/>
      <dgm:t>
        <a:bodyPr/>
        <a:lstStyle/>
        <a:p>
          <a:endParaRPr lang="en-GB" sz="2800"/>
        </a:p>
      </dgm:t>
    </dgm:pt>
    <dgm:pt modelId="{DBCA783C-3A89-4150-9FF6-0BB5EE234E54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050" dirty="0" smtClean="0"/>
            <a:t>Population density</a:t>
          </a:r>
          <a:endParaRPr lang="en-US" sz="1050" dirty="0"/>
        </a:p>
      </dgm:t>
    </dgm:pt>
    <dgm:pt modelId="{BA6AFF34-E3F3-4418-8C08-241160682C99}" type="parTrans" cxnId="{0DF1278D-5136-45B4-96DD-7D804870A340}">
      <dgm:prSet/>
      <dgm:spPr/>
      <dgm:t>
        <a:bodyPr/>
        <a:lstStyle/>
        <a:p>
          <a:endParaRPr lang="en-GB" sz="2800"/>
        </a:p>
      </dgm:t>
    </dgm:pt>
    <dgm:pt modelId="{F18286E3-EE14-45B6-9F42-F3284848D7F5}" type="sibTrans" cxnId="{0DF1278D-5136-45B4-96DD-7D804870A340}">
      <dgm:prSet/>
      <dgm:spPr/>
      <dgm:t>
        <a:bodyPr/>
        <a:lstStyle/>
        <a:p>
          <a:endParaRPr lang="en-GB" sz="2800"/>
        </a:p>
      </dgm:t>
    </dgm:pt>
    <dgm:pt modelId="{0AF87F12-205F-4B63-9CD7-0151C1F42AFD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400" dirty="0" smtClean="0"/>
            <a:t>census</a:t>
          </a:r>
        </a:p>
      </dgm:t>
    </dgm:pt>
    <dgm:pt modelId="{0A89B920-1FDA-4C8E-ACF7-96B59C6535AC}" type="parTrans" cxnId="{13456716-09E8-4A56-A38E-D93B65916464}">
      <dgm:prSet/>
      <dgm:spPr/>
      <dgm:t>
        <a:bodyPr/>
        <a:lstStyle/>
        <a:p>
          <a:endParaRPr lang="en-GB" sz="2800"/>
        </a:p>
      </dgm:t>
    </dgm:pt>
    <dgm:pt modelId="{A5DF6702-EF55-49D6-A2DF-87DCD6D19015}" type="sibTrans" cxnId="{13456716-09E8-4A56-A38E-D93B65916464}">
      <dgm:prSet/>
      <dgm:spPr/>
      <dgm:t>
        <a:bodyPr/>
        <a:lstStyle/>
        <a:p>
          <a:endParaRPr lang="en-GB" sz="2800"/>
        </a:p>
      </dgm:t>
    </dgm:pt>
    <dgm:pt modelId="{A54D0238-B2B3-4AF2-BC3C-857937158AA4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600" dirty="0" smtClean="0"/>
            <a:t>Slope</a:t>
          </a:r>
        </a:p>
      </dgm:t>
    </dgm:pt>
    <dgm:pt modelId="{BED6AA03-4772-4C82-8F4F-CC619678F5EE}" type="parTrans" cxnId="{13858561-2C74-4A89-8ED9-05DB68C9192C}">
      <dgm:prSet/>
      <dgm:spPr/>
      <dgm:t>
        <a:bodyPr/>
        <a:lstStyle/>
        <a:p>
          <a:endParaRPr lang="en-GB"/>
        </a:p>
      </dgm:t>
    </dgm:pt>
    <dgm:pt modelId="{F21FD15E-D086-4F8F-AB4F-8B2682D51255}" type="sibTrans" cxnId="{13858561-2C74-4A89-8ED9-05DB68C9192C}">
      <dgm:prSet/>
      <dgm:spPr/>
      <dgm:t>
        <a:bodyPr/>
        <a:lstStyle/>
        <a:p>
          <a:endParaRPr lang="en-GB"/>
        </a:p>
      </dgm:t>
    </dgm:pt>
    <dgm:pt modelId="{23054C10-F69A-4353-83C4-D338EBD9D85E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600" dirty="0" smtClean="0"/>
            <a:t>…</a:t>
          </a:r>
          <a:endParaRPr lang="en-GB" dirty="0"/>
        </a:p>
      </dgm:t>
    </dgm:pt>
    <dgm:pt modelId="{09E9594F-B0F4-4F3F-B5FF-263AB0987BCD}" type="parTrans" cxnId="{AD4732A1-4FBE-4509-93C3-0CE8D80CE324}">
      <dgm:prSet/>
      <dgm:spPr/>
      <dgm:t>
        <a:bodyPr/>
        <a:lstStyle/>
        <a:p>
          <a:endParaRPr lang="en-GB"/>
        </a:p>
      </dgm:t>
    </dgm:pt>
    <dgm:pt modelId="{B3EB5BC7-9242-4A7F-9475-59B341B76FD3}" type="sibTrans" cxnId="{AD4732A1-4FBE-4509-93C3-0CE8D80CE324}">
      <dgm:prSet/>
      <dgm:spPr/>
      <dgm:t>
        <a:bodyPr/>
        <a:lstStyle/>
        <a:p>
          <a:endParaRPr lang="en-GB"/>
        </a:p>
      </dgm:t>
    </dgm:pt>
    <dgm:pt modelId="{68C1986F-BF0F-4062-96E4-0A02D954965E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600" dirty="0" smtClean="0"/>
            <a:t>DEM</a:t>
          </a:r>
        </a:p>
      </dgm:t>
    </dgm:pt>
    <dgm:pt modelId="{7AA6D0C0-B144-45BA-A893-9FF06425593F}" type="parTrans" cxnId="{7E18B0A0-B5F2-42B7-8E25-D7CAAA0EE25C}">
      <dgm:prSet/>
      <dgm:spPr/>
      <dgm:t>
        <a:bodyPr/>
        <a:lstStyle/>
        <a:p>
          <a:endParaRPr lang="en-GB"/>
        </a:p>
      </dgm:t>
    </dgm:pt>
    <dgm:pt modelId="{88DBCA75-CF50-42E3-B70A-8ACA918F81C7}" type="sibTrans" cxnId="{7E18B0A0-B5F2-42B7-8E25-D7CAAA0EE25C}">
      <dgm:prSet/>
      <dgm:spPr/>
      <dgm:t>
        <a:bodyPr/>
        <a:lstStyle/>
        <a:p>
          <a:endParaRPr lang="en-GB"/>
        </a:p>
      </dgm:t>
    </dgm:pt>
    <dgm:pt modelId="{A3CA1AA2-683B-498D-815A-6E594F0B9410}" type="pres">
      <dgm:prSet presAssocID="{AE24F7F8-F4EB-4780-ABE3-D92DC2369E6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4BBFE5ED-0395-4D69-B979-13F3B6C3950F}" type="pres">
      <dgm:prSet presAssocID="{6B403FB5-5E83-40BE-B6EE-BA6ACABC81D8}" presName="vertOne" presStyleCnt="0"/>
      <dgm:spPr/>
    </dgm:pt>
    <dgm:pt modelId="{61AE1F23-4AA3-4029-984F-52E64E3EB8E6}" type="pres">
      <dgm:prSet presAssocID="{6B403FB5-5E83-40BE-B6EE-BA6ACABC81D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DA2AA9E-3FA3-4766-827C-572FE33F7359}" type="pres">
      <dgm:prSet presAssocID="{6B403FB5-5E83-40BE-B6EE-BA6ACABC81D8}" presName="parTransOne" presStyleCnt="0"/>
      <dgm:spPr/>
    </dgm:pt>
    <dgm:pt modelId="{A5B6AF99-C899-4ADB-8AAF-B15AF1E105B5}" type="pres">
      <dgm:prSet presAssocID="{6B403FB5-5E83-40BE-B6EE-BA6ACABC81D8}" presName="horzOne" presStyleCnt="0"/>
      <dgm:spPr/>
    </dgm:pt>
    <dgm:pt modelId="{FA3B5E91-EDB7-4712-8D8F-0778D9D6F675}" type="pres">
      <dgm:prSet presAssocID="{3E1645AC-2867-4864-847E-01D780D669A8}" presName="vertTwo" presStyleCnt="0"/>
      <dgm:spPr/>
    </dgm:pt>
    <dgm:pt modelId="{21E8628F-F5E1-460B-B043-86021A3C3810}" type="pres">
      <dgm:prSet presAssocID="{3E1645AC-2867-4864-847E-01D780D669A8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DE0C532-79BF-44BB-B701-0ABC68930DF9}" type="pres">
      <dgm:prSet presAssocID="{3E1645AC-2867-4864-847E-01D780D669A8}" presName="parTransTwo" presStyleCnt="0"/>
      <dgm:spPr/>
    </dgm:pt>
    <dgm:pt modelId="{C18C3082-30C6-49AA-BEF4-D9C38FADFDA7}" type="pres">
      <dgm:prSet presAssocID="{3E1645AC-2867-4864-847E-01D780D669A8}" presName="horzTwo" presStyleCnt="0"/>
      <dgm:spPr/>
    </dgm:pt>
    <dgm:pt modelId="{89547D38-7166-4C73-BA49-F9CBE2593DC6}" type="pres">
      <dgm:prSet presAssocID="{9299DAA8-AD43-4968-A166-B0389F3FFB9D}" presName="vertThree" presStyleCnt="0"/>
      <dgm:spPr/>
    </dgm:pt>
    <dgm:pt modelId="{E2008CD5-A1B6-43F3-9907-3AA7A244ECD8}" type="pres">
      <dgm:prSet presAssocID="{9299DAA8-AD43-4968-A166-B0389F3FFB9D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CD98B8F-8AC1-40CE-976C-9773AA7CD363}" type="pres">
      <dgm:prSet presAssocID="{9299DAA8-AD43-4968-A166-B0389F3FFB9D}" presName="horzThree" presStyleCnt="0"/>
      <dgm:spPr/>
    </dgm:pt>
    <dgm:pt modelId="{11B1CFA2-5FB4-4DBC-81C4-D5C776F77570}" type="pres">
      <dgm:prSet presAssocID="{5D8B3FBD-B646-45FD-8204-54E256FFBDC1}" presName="sibSpaceThree" presStyleCnt="0"/>
      <dgm:spPr/>
    </dgm:pt>
    <dgm:pt modelId="{8F6DB807-BA5B-4508-9C8D-C3712D0F82A7}" type="pres">
      <dgm:prSet presAssocID="{FBF4967F-EC89-40F1-B7B5-F066CE6FE94F}" presName="vertThree" presStyleCnt="0"/>
      <dgm:spPr/>
    </dgm:pt>
    <dgm:pt modelId="{C4805B0C-E516-4FE1-BB08-2D50C91696DC}" type="pres">
      <dgm:prSet presAssocID="{FBF4967F-EC89-40F1-B7B5-F066CE6FE94F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1AC0FA1-7D6D-4065-9DA6-C026A9B41472}" type="pres">
      <dgm:prSet presAssocID="{FBF4967F-EC89-40F1-B7B5-F066CE6FE94F}" presName="horzThree" presStyleCnt="0"/>
      <dgm:spPr/>
    </dgm:pt>
    <dgm:pt modelId="{43508B28-D8A2-454A-93DF-FC68F3EC2A7B}" type="pres">
      <dgm:prSet presAssocID="{92689C68-56EB-45D7-B4A0-96FDC700BCD4}" presName="sibSpaceTwo" presStyleCnt="0"/>
      <dgm:spPr/>
    </dgm:pt>
    <dgm:pt modelId="{28C97D1D-E2A6-4905-A42A-6CE7F7CDAEE2}" type="pres">
      <dgm:prSet presAssocID="{272F53CF-AA5F-405E-93A5-B5D89D3FA357}" presName="vertTwo" presStyleCnt="0"/>
      <dgm:spPr/>
    </dgm:pt>
    <dgm:pt modelId="{15C11DE8-2E44-4A20-97C7-AAE693AFB854}" type="pres">
      <dgm:prSet presAssocID="{272F53CF-AA5F-405E-93A5-B5D89D3FA357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193D75C-191B-4999-8130-043CB6FE054D}" type="pres">
      <dgm:prSet presAssocID="{272F53CF-AA5F-405E-93A5-B5D89D3FA357}" presName="parTransTwo" presStyleCnt="0"/>
      <dgm:spPr/>
    </dgm:pt>
    <dgm:pt modelId="{39998F49-7A1D-4E55-B0BD-29183548FDE1}" type="pres">
      <dgm:prSet presAssocID="{272F53CF-AA5F-405E-93A5-B5D89D3FA357}" presName="horzTwo" presStyleCnt="0"/>
      <dgm:spPr/>
    </dgm:pt>
    <dgm:pt modelId="{0D5F81F9-7DAA-4C12-A3F2-3047E6F61C35}" type="pres">
      <dgm:prSet presAssocID="{A29E676C-3D62-4612-93A0-33AC9E4DCC80}" presName="vertThree" presStyleCnt="0"/>
      <dgm:spPr/>
    </dgm:pt>
    <dgm:pt modelId="{D20364D4-CB84-4F66-BAAC-D3AF2D378A3D}" type="pres">
      <dgm:prSet presAssocID="{A29E676C-3D62-4612-93A0-33AC9E4DCC80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0DC0D9C-357B-4225-8FFC-A2AC1526882B}" type="pres">
      <dgm:prSet presAssocID="{A29E676C-3D62-4612-93A0-33AC9E4DCC80}" presName="parTransThree" presStyleCnt="0"/>
      <dgm:spPr/>
    </dgm:pt>
    <dgm:pt modelId="{FA1FA5F4-9699-4DDB-A6CA-275BD1DA7ED7}" type="pres">
      <dgm:prSet presAssocID="{A29E676C-3D62-4612-93A0-33AC9E4DCC80}" presName="horzThree" presStyleCnt="0"/>
      <dgm:spPr/>
    </dgm:pt>
    <dgm:pt modelId="{7EB91739-C38C-4CE2-B658-41EF55610B54}" type="pres">
      <dgm:prSet presAssocID="{84D7940F-B99E-4C08-893E-19513274E683}" presName="vertFour" presStyleCnt="0">
        <dgm:presLayoutVars>
          <dgm:chPref val="3"/>
        </dgm:presLayoutVars>
      </dgm:prSet>
      <dgm:spPr/>
    </dgm:pt>
    <dgm:pt modelId="{40B41DC1-7F50-4C99-86D0-262543F886C9}" type="pres">
      <dgm:prSet presAssocID="{84D7940F-B99E-4C08-893E-19513274E683}" presName="txFour" presStyleLbl="node4" presStyleIdx="0" presStyleCnt="1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A45BF51-C9F0-400E-B86E-9E96934A0FF5}" type="pres">
      <dgm:prSet presAssocID="{84D7940F-B99E-4C08-893E-19513274E683}" presName="horzFour" presStyleCnt="0"/>
      <dgm:spPr/>
    </dgm:pt>
    <dgm:pt modelId="{6BF3B170-746B-4320-8E62-2E636B6A9B3D}" type="pres">
      <dgm:prSet presAssocID="{24EF122B-CBD2-4327-832A-748567C7F7A2}" presName="sibSpaceFour" presStyleCnt="0"/>
      <dgm:spPr/>
    </dgm:pt>
    <dgm:pt modelId="{3045C5E6-0BE1-4476-8D1C-4898D1000033}" type="pres">
      <dgm:prSet presAssocID="{6ACD627E-D277-4A6B-95D5-C863DB46A35E}" presName="vertFour" presStyleCnt="0">
        <dgm:presLayoutVars>
          <dgm:chPref val="3"/>
        </dgm:presLayoutVars>
      </dgm:prSet>
      <dgm:spPr/>
    </dgm:pt>
    <dgm:pt modelId="{04393E7F-462C-40B4-A92F-9110D397A55D}" type="pres">
      <dgm:prSet presAssocID="{6ACD627E-D277-4A6B-95D5-C863DB46A35E}" presName="txFour" presStyleLbl="node4" presStyleIdx="1" presStyleCnt="1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ADCE50B-4798-40B2-9BCB-EF9BDA177F3E}" type="pres">
      <dgm:prSet presAssocID="{6ACD627E-D277-4A6B-95D5-C863DB46A35E}" presName="parTransFour" presStyleCnt="0"/>
      <dgm:spPr/>
    </dgm:pt>
    <dgm:pt modelId="{0D6DDDF2-01EE-4086-8C78-6A45C1CAE7EA}" type="pres">
      <dgm:prSet presAssocID="{6ACD627E-D277-4A6B-95D5-C863DB46A35E}" presName="horzFour" presStyleCnt="0"/>
      <dgm:spPr/>
    </dgm:pt>
    <dgm:pt modelId="{D41A354D-7B14-4231-97FA-7B8D4F64475C}" type="pres">
      <dgm:prSet presAssocID="{C674CBBD-08FC-400A-A9E5-8F16902CEAFC}" presName="vertFour" presStyleCnt="0">
        <dgm:presLayoutVars>
          <dgm:chPref val="3"/>
        </dgm:presLayoutVars>
      </dgm:prSet>
      <dgm:spPr/>
    </dgm:pt>
    <dgm:pt modelId="{548C5720-DE7D-4FB6-AEFA-AEB317738737}" type="pres">
      <dgm:prSet presAssocID="{C674CBBD-08FC-400A-A9E5-8F16902CEAFC}" presName="txFour" presStyleLbl="node4" presStyleIdx="2" presStyleCnt="1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2CA4001-98A2-414E-B9C7-2C1F35B440F3}" type="pres">
      <dgm:prSet presAssocID="{C674CBBD-08FC-400A-A9E5-8F16902CEAFC}" presName="horzFour" presStyleCnt="0"/>
      <dgm:spPr/>
    </dgm:pt>
    <dgm:pt modelId="{75720C9F-C9C8-431B-B381-463D66971E51}" type="pres">
      <dgm:prSet presAssocID="{19FE4CCC-241C-4162-AA9B-6A243398F6A1}" presName="sibSpaceFour" presStyleCnt="0"/>
      <dgm:spPr/>
    </dgm:pt>
    <dgm:pt modelId="{A8241396-208D-43B2-ABE6-60EC65EA45D4}" type="pres">
      <dgm:prSet presAssocID="{5302CF6A-38E2-4768-A751-CF0F53E4A609}" presName="vertFour" presStyleCnt="0">
        <dgm:presLayoutVars>
          <dgm:chPref val="3"/>
        </dgm:presLayoutVars>
      </dgm:prSet>
      <dgm:spPr/>
    </dgm:pt>
    <dgm:pt modelId="{93FC3F0C-73D0-4BEC-B8C6-671F175539CA}" type="pres">
      <dgm:prSet presAssocID="{5302CF6A-38E2-4768-A751-CF0F53E4A609}" presName="txFour" presStyleLbl="node4" presStyleIdx="3" presStyleCnt="1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F7DDD11-004E-403E-8A46-E2BE33E90CE3}" type="pres">
      <dgm:prSet presAssocID="{5302CF6A-38E2-4768-A751-CF0F53E4A609}" presName="horzFour" presStyleCnt="0"/>
      <dgm:spPr/>
    </dgm:pt>
    <dgm:pt modelId="{50BD848A-4B74-4C6D-903D-EA1648D1AB9B}" type="pres">
      <dgm:prSet presAssocID="{2ED083D3-631D-4210-821B-2BE92CB1A096}" presName="sibSpaceFour" presStyleCnt="0"/>
      <dgm:spPr/>
    </dgm:pt>
    <dgm:pt modelId="{7B9D0581-E268-43FE-92CF-5DDB54C719F9}" type="pres">
      <dgm:prSet presAssocID="{8C1B6817-602B-4131-A129-0A2FB0CB9D89}" presName="vertFour" presStyleCnt="0">
        <dgm:presLayoutVars>
          <dgm:chPref val="3"/>
        </dgm:presLayoutVars>
      </dgm:prSet>
      <dgm:spPr/>
    </dgm:pt>
    <dgm:pt modelId="{2702D503-65F4-4A92-8534-E67D54BBCF8E}" type="pres">
      <dgm:prSet presAssocID="{8C1B6817-602B-4131-A129-0A2FB0CB9D89}" presName="txFour" presStyleLbl="node4" presStyleIdx="4" presStyleCnt="1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59AABF8-BB4B-48A3-9D6C-3F445C721D10}" type="pres">
      <dgm:prSet presAssocID="{8C1B6817-602B-4131-A129-0A2FB0CB9D89}" presName="parTransFour" presStyleCnt="0"/>
      <dgm:spPr/>
    </dgm:pt>
    <dgm:pt modelId="{2383F79A-1C39-45C5-BAE4-31DF8606DDCA}" type="pres">
      <dgm:prSet presAssocID="{8C1B6817-602B-4131-A129-0A2FB0CB9D89}" presName="horzFour" presStyleCnt="0"/>
      <dgm:spPr/>
    </dgm:pt>
    <dgm:pt modelId="{A67CB65F-8757-4827-B48C-8B35A6C4DB1A}" type="pres">
      <dgm:prSet presAssocID="{94B7289E-D572-473A-98AC-C94808C3401B}" presName="vertFour" presStyleCnt="0">
        <dgm:presLayoutVars>
          <dgm:chPref val="3"/>
        </dgm:presLayoutVars>
      </dgm:prSet>
      <dgm:spPr/>
    </dgm:pt>
    <dgm:pt modelId="{C67F18BF-9D15-42AD-845F-9A288FBD3AA4}" type="pres">
      <dgm:prSet presAssocID="{94B7289E-D572-473A-98AC-C94808C3401B}" presName="txFour" presStyleLbl="node4" presStyleIdx="5" presStyleCnt="1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FDD801B-9B0D-4E3D-ACF9-AF1920640CBB}" type="pres">
      <dgm:prSet presAssocID="{94B7289E-D572-473A-98AC-C94808C3401B}" presName="parTransFour" presStyleCnt="0"/>
      <dgm:spPr/>
    </dgm:pt>
    <dgm:pt modelId="{5399DEAD-9E01-425E-9B24-AD086BA550C5}" type="pres">
      <dgm:prSet presAssocID="{94B7289E-D572-473A-98AC-C94808C3401B}" presName="horzFour" presStyleCnt="0"/>
      <dgm:spPr/>
    </dgm:pt>
    <dgm:pt modelId="{ED3EB3DC-D39C-4AAA-AD9A-5ED19CDC41B2}" type="pres">
      <dgm:prSet presAssocID="{A3ABADD5-ED20-43F9-9778-4190BB77B21A}" presName="vertFour" presStyleCnt="0">
        <dgm:presLayoutVars>
          <dgm:chPref val="3"/>
        </dgm:presLayoutVars>
      </dgm:prSet>
      <dgm:spPr/>
    </dgm:pt>
    <dgm:pt modelId="{A34BBA5E-C2D0-43F9-8127-5D8D637DDCB4}" type="pres">
      <dgm:prSet presAssocID="{A3ABADD5-ED20-43F9-9778-4190BB77B21A}" presName="txFour" presStyleLbl="node4" presStyleIdx="6" presStyleCnt="1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DB30188-9F5A-4D11-843D-32292980981D}" type="pres">
      <dgm:prSet presAssocID="{A3ABADD5-ED20-43F9-9778-4190BB77B21A}" presName="horzFour" presStyleCnt="0"/>
      <dgm:spPr/>
    </dgm:pt>
    <dgm:pt modelId="{B84412CE-BBF0-47B2-8BA3-7C2DD0BFC7C7}" type="pres">
      <dgm:prSet presAssocID="{56BD6C56-636D-4F71-8F65-7EA6D8EA2E53}" presName="sibSpaceFour" presStyleCnt="0"/>
      <dgm:spPr/>
    </dgm:pt>
    <dgm:pt modelId="{0ADC7058-A428-40A5-B7DC-994FC1776380}" type="pres">
      <dgm:prSet presAssocID="{A54D0238-B2B3-4AF2-BC3C-857937158AA4}" presName="vertFour" presStyleCnt="0">
        <dgm:presLayoutVars>
          <dgm:chPref val="3"/>
        </dgm:presLayoutVars>
      </dgm:prSet>
      <dgm:spPr/>
    </dgm:pt>
    <dgm:pt modelId="{DB1ECC6C-E040-4E6B-995A-3CAE73C26818}" type="pres">
      <dgm:prSet presAssocID="{A54D0238-B2B3-4AF2-BC3C-857937158AA4}" presName="txFour" presStyleLbl="node4" presStyleIdx="7" presStyleCnt="1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9F676F1-433E-42C3-926C-52497EEC626B}" type="pres">
      <dgm:prSet presAssocID="{A54D0238-B2B3-4AF2-BC3C-857937158AA4}" presName="parTransFour" presStyleCnt="0"/>
      <dgm:spPr/>
    </dgm:pt>
    <dgm:pt modelId="{C20B1A85-7496-468B-B7F4-8CDBA286D251}" type="pres">
      <dgm:prSet presAssocID="{A54D0238-B2B3-4AF2-BC3C-857937158AA4}" presName="horzFour" presStyleCnt="0"/>
      <dgm:spPr/>
    </dgm:pt>
    <dgm:pt modelId="{1B95BFA8-9B47-42D8-BAA8-A14313C6F768}" type="pres">
      <dgm:prSet presAssocID="{68C1986F-BF0F-4062-96E4-0A02D954965E}" presName="vertFour" presStyleCnt="0">
        <dgm:presLayoutVars>
          <dgm:chPref val="3"/>
        </dgm:presLayoutVars>
      </dgm:prSet>
      <dgm:spPr/>
    </dgm:pt>
    <dgm:pt modelId="{70413537-F712-43F7-BF18-B077DE8368C7}" type="pres">
      <dgm:prSet presAssocID="{68C1986F-BF0F-4062-96E4-0A02D954965E}" presName="txFour" presStyleLbl="node4" presStyleIdx="8" presStyleCnt="1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0D0E9E1-96E8-4E99-88BC-6CD3A93ED2CD}" type="pres">
      <dgm:prSet presAssocID="{68C1986F-BF0F-4062-96E4-0A02D954965E}" presName="horzFour" presStyleCnt="0"/>
      <dgm:spPr/>
    </dgm:pt>
    <dgm:pt modelId="{1974CBB0-B905-4E8D-9207-14C00D34618D}" type="pres">
      <dgm:prSet presAssocID="{F21FD15E-D086-4F8F-AB4F-8B2682D51255}" presName="sibSpaceFour" presStyleCnt="0"/>
      <dgm:spPr/>
    </dgm:pt>
    <dgm:pt modelId="{21D4BF22-9DC2-4B1A-AA87-ADDD07360E1F}" type="pres">
      <dgm:prSet presAssocID="{23054C10-F69A-4353-83C4-D338EBD9D85E}" presName="vertFour" presStyleCnt="0">
        <dgm:presLayoutVars>
          <dgm:chPref val="3"/>
        </dgm:presLayoutVars>
      </dgm:prSet>
      <dgm:spPr/>
    </dgm:pt>
    <dgm:pt modelId="{B2554238-D90E-4B85-8546-B78891804BF4}" type="pres">
      <dgm:prSet presAssocID="{23054C10-F69A-4353-83C4-D338EBD9D85E}" presName="txFour" presStyleLbl="node4" presStyleIdx="9" presStyleCnt="1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EBEDEAE-311C-4A1C-9E5E-F0D8B4609AE2}" type="pres">
      <dgm:prSet presAssocID="{23054C10-F69A-4353-83C4-D338EBD9D85E}" presName="horzFour" presStyleCnt="0"/>
      <dgm:spPr/>
    </dgm:pt>
    <dgm:pt modelId="{F1868E8E-1800-4129-AE47-5A4A357AECC7}" type="pres">
      <dgm:prSet presAssocID="{FCE149E1-9736-41D4-AF65-041C62FA88D5}" presName="sibSpaceFour" presStyleCnt="0"/>
      <dgm:spPr/>
    </dgm:pt>
    <dgm:pt modelId="{308460FA-793A-480B-8E9C-0517E6C57BDA}" type="pres">
      <dgm:prSet presAssocID="{47D94EB1-3C55-4FC0-AC7B-4D014D26AB74}" presName="vertFour" presStyleCnt="0">
        <dgm:presLayoutVars>
          <dgm:chPref val="3"/>
        </dgm:presLayoutVars>
      </dgm:prSet>
      <dgm:spPr/>
    </dgm:pt>
    <dgm:pt modelId="{BD70FAC2-35B1-4D99-BE0E-853DDD64F5F4}" type="pres">
      <dgm:prSet presAssocID="{47D94EB1-3C55-4FC0-AC7B-4D014D26AB74}" presName="txFour" presStyleLbl="node4" presStyleIdx="10" presStyleCnt="1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3ECFD3A-53E6-440A-82E8-1620E2DC8A44}" type="pres">
      <dgm:prSet presAssocID="{47D94EB1-3C55-4FC0-AC7B-4D014D26AB74}" presName="parTransFour" presStyleCnt="0"/>
      <dgm:spPr/>
    </dgm:pt>
    <dgm:pt modelId="{B65CEFC5-23D0-4B83-9843-D69ECE025F8B}" type="pres">
      <dgm:prSet presAssocID="{47D94EB1-3C55-4FC0-AC7B-4D014D26AB74}" presName="horzFour" presStyleCnt="0"/>
      <dgm:spPr/>
    </dgm:pt>
    <dgm:pt modelId="{760763CC-6592-4BB8-A9B1-E7DE59584A08}" type="pres">
      <dgm:prSet presAssocID="{04C18C43-4B77-4C58-8EDD-C4C933EE06DE}" presName="vertFour" presStyleCnt="0">
        <dgm:presLayoutVars>
          <dgm:chPref val="3"/>
        </dgm:presLayoutVars>
      </dgm:prSet>
      <dgm:spPr/>
    </dgm:pt>
    <dgm:pt modelId="{3570B0EC-FD29-45E9-9C7A-73D27997F055}" type="pres">
      <dgm:prSet presAssocID="{04C18C43-4B77-4C58-8EDD-C4C933EE06DE}" presName="txFour" presStyleLbl="node4" presStyleIdx="11" presStyleCnt="1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46028D6-034D-48C6-A65A-E29B7D375604}" type="pres">
      <dgm:prSet presAssocID="{04C18C43-4B77-4C58-8EDD-C4C933EE06DE}" presName="horzFour" presStyleCnt="0"/>
      <dgm:spPr/>
    </dgm:pt>
    <dgm:pt modelId="{1064CFE3-DA55-4837-B884-5D62DC58F4F4}" type="pres">
      <dgm:prSet presAssocID="{A95B3039-4A65-41D2-8B6D-653A238880B6}" presName="sibSpaceFour" presStyleCnt="0"/>
      <dgm:spPr/>
    </dgm:pt>
    <dgm:pt modelId="{A6ACB445-2694-4F38-8036-26C8783F78D0}" type="pres">
      <dgm:prSet presAssocID="{ABDF6D99-8A59-4A09-9C5D-288A5D98039F}" presName="vertFour" presStyleCnt="0">
        <dgm:presLayoutVars>
          <dgm:chPref val="3"/>
        </dgm:presLayoutVars>
      </dgm:prSet>
      <dgm:spPr/>
    </dgm:pt>
    <dgm:pt modelId="{EA3211F4-C278-4C6E-B396-3F07D6A8FD7E}" type="pres">
      <dgm:prSet presAssocID="{ABDF6D99-8A59-4A09-9C5D-288A5D98039F}" presName="txFour" presStyleLbl="node4" presStyleIdx="12" presStyleCnt="1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C2963D2-A2F4-4746-B04B-25E3D6D4B99E}" type="pres">
      <dgm:prSet presAssocID="{ABDF6D99-8A59-4A09-9C5D-288A5D98039F}" presName="horzFour" presStyleCnt="0"/>
      <dgm:spPr/>
    </dgm:pt>
    <dgm:pt modelId="{47F13E88-0458-4998-9D12-CA91F8575557}" type="pres">
      <dgm:prSet presAssocID="{C3E2F87C-7CB2-44CF-895E-E6A9C09EF692}" presName="sibSpaceFour" presStyleCnt="0"/>
      <dgm:spPr/>
    </dgm:pt>
    <dgm:pt modelId="{4FF06CEF-7C75-41F6-80FB-916FC651B204}" type="pres">
      <dgm:prSet presAssocID="{DFBDCB30-F92A-469D-AFCF-7E18BE5EA0AD}" presName="vertFour" presStyleCnt="0">
        <dgm:presLayoutVars>
          <dgm:chPref val="3"/>
        </dgm:presLayoutVars>
      </dgm:prSet>
      <dgm:spPr/>
    </dgm:pt>
    <dgm:pt modelId="{E30AF98D-0C22-48A7-8BA1-46C10586846E}" type="pres">
      <dgm:prSet presAssocID="{DFBDCB30-F92A-469D-AFCF-7E18BE5EA0AD}" presName="txFour" presStyleLbl="node4" presStyleIdx="13" presStyleCnt="1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60D5D9C-05CE-4652-8457-7C368E5CD744}" type="pres">
      <dgm:prSet presAssocID="{DFBDCB30-F92A-469D-AFCF-7E18BE5EA0AD}" presName="horzFour" presStyleCnt="0"/>
      <dgm:spPr/>
    </dgm:pt>
    <dgm:pt modelId="{59DA51C4-32D9-4AAC-A358-952A08B05E7D}" type="pres">
      <dgm:prSet presAssocID="{B1DD5E26-2E96-4E26-AFEE-23A62ACCB278}" presName="sibSpaceThree" presStyleCnt="0"/>
      <dgm:spPr/>
    </dgm:pt>
    <dgm:pt modelId="{3685ECC4-ED4F-4AA1-8969-C543C0F3EAC7}" type="pres">
      <dgm:prSet presAssocID="{DBCA783C-3A89-4150-9FF6-0BB5EE234E54}" presName="vertThree" presStyleCnt="0"/>
      <dgm:spPr/>
    </dgm:pt>
    <dgm:pt modelId="{FC36A1E7-6389-44E7-8A48-E30E6E28D69F}" type="pres">
      <dgm:prSet presAssocID="{DBCA783C-3A89-4150-9FF6-0BB5EE234E54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754675B-BC60-4066-B610-9BE4EB54FD86}" type="pres">
      <dgm:prSet presAssocID="{DBCA783C-3A89-4150-9FF6-0BB5EE234E54}" presName="parTransThree" presStyleCnt="0"/>
      <dgm:spPr/>
    </dgm:pt>
    <dgm:pt modelId="{3F5FDCC7-8188-4891-9670-7C4400D9F21F}" type="pres">
      <dgm:prSet presAssocID="{DBCA783C-3A89-4150-9FF6-0BB5EE234E54}" presName="horzThree" presStyleCnt="0"/>
      <dgm:spPr/>
    </dgm:pt>
    <dgm:pt modelId="{45CC8BF9-0306-4F40-8E0D-6DB372CE54FD}" type="pres">
      <dgm:prSet presAssocID="{0AF87F12-205F-4B63-9CD7-0151C1F42AFD}" presName="vertFour" presStyleCnt="0">
        <dgm:presLayoutVars>
          <dgm:chPref val="3"/>
        </dgm:presLayoutVars>
      </dgm:prSet>
      <dgm:spPr/>
    </dgm:pt>
    <dgm:pt modelId="{2C72EDB7-6773-4027-A950-1D82F89C3C86}" type="pres">
      <dgm:prSet presAssocID="{0AF87F12-205F-4B63-9CD7-0151C1F42AFD}" presName="txFour" presStyleLbl="node4" presStyleIdx="14" presStyleCnt="1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078D5EB-DD0B-4518-8570-0470A3C54A50}" type="pres">
      <dgm:prSet presAssocID="{0AF87F12-205F-4B63-9CD7-0151C1F42AFD}" presName="horzFour" presStyleCnt="0"/>
      <dgm:spPr/>
    </dgm:pt>
  </dgm:ptLst>
  <dgm:cxnLst>
    <dgm:cxn modelId="{C9CF17E3-4862-45EC-8E63-914921E4D23D}" type="presOf" srcId="{A3ABADD5-ED20-43F9-9778-4190BB77B21A}" destId="{A34BBA5E-C2D0-43F9-8127-5D8D637DDCB4}" srcOrd="0" destOrd="0" presId="urn:microsoft.com/office/officeart/2005/8/layout/architecture+Icon"/>
    <dgm:cxn modelId="{6CB5011A-F160-4E1C-BFAE-DE56ADFB9BCA}" srcId="{A29E676C-3D62-4612-93A0-33AC9E4DCC80}" destId="{84D7940F-B99E-4C08-893E-19513274E683}" srcOrd="0" destOrd="0" parTransId="{5879D41E-C838-41A2-8CC1-BF211F6D4283}" sibTransId="{24EF122B-CBD2-4327-832A-748567C7F7A2}"/>
    <dgm:cxn modelId="{13858561-2C74-4A89-8ED9-05DB68C9192C}" srcId="{94B7289E-D572-473A-98AC-C94808C3401B}" destId="{A54D0238-B2B3-4AF2-BC3C-857937158AA4}" srcOrd="1" destOrd="0" parTransId="{BED6AA03-4772-4C82-8F4F-CC619678F5EE}" sibTransId="{F21FD15E-D086-4F8F-AB4F-8B2682D51255}"/>
    <dgm:cxn modelId="{0DF1278D-5136-45B4-96DD-7D804870A340}" srcId="{272F53CF-AA5F-405E-93A5-B5D89D3FA357}" destId="{DBCA783C-3A89-4150-9FF6-0BB5EE234E54}" srcOrd="1" destOrd="0" parTransId="{BA6AFF34-E3F3-4418-8C08-241160682C99}" sibTransId="{F18286E3-EE14-45B6-9F42-F3284848D7F5}"/>
    <dgm:cxn modelId="{D2248E70-B859-4FD2-ADD5-B6C7DC1DFFC8}" srcId="{94B7289E-D572-473A-98AC-C94808C3401B}" destId="{A3ABADD5-ED20-43F9-9778-4190BB77B21A}" srcOrd="0" destOrd="0" parTransId="{71891EAA-0636-4B79-956F-257400EBCEAB}" sibTransId="{56BD6C56-636D-4F71-8F65-7EA6D8EA2E53}"/>
    <dgm:cxn modelId="{B0414D02-0F8C-4FE1-931D-16E07FE33190}" type="presOf" srcId="{6ACD627E-D277-4A6B-95D5-C863DB46A35E}" destId="{04393E7F-462C-40B4-A92F-9110D397A55D}" srcOrd="0" destOrd="0" presId="urn:microsoft.com/office/officeart/2005/8/layout/architecture+Icon"/>
    <dgm:cxn modelId="{251CC963-2880-4808-A002-0A0945BF335E}" srcId="{272F53CF-AA5F-405E-93A5-B5D89D3FA357}" destId="{A29E676C-3D62-4612-93A0-33AC9E4DCC80}" srcOrd="0" destOrd="0" parTransId="{105754D9-3151-45E5-9219-E472A98FBBDE}" sibTransId="{B1DD5E26-2E96-4E26-AFEE-23A62ACCB278}"/>
    <dgm:cxn modelId="{284DC6C9-A0CF-4504-A445-9F373E77965C}" srcId="{47D94EB1-3C55-4FC0-AC7B-4D014D26AB74}" destId="{DFBDCB30-F92A-469D-AFCF-7E18BE5EA0AD}" srcOrd="2" destOrd="0" parTransId="{FCED7754-75AD-46D0-813F-A91ACD877F2E}" sibTransId="{C59C741D-484D-4799-B5D5-DBEA9F7971A7}"/>
    <dgm:cxn modelId="{B18DF589-1A54-4B10-BED1-CC07E79C48A7}" type="presOf" srcId="{0AF87F12-205F-4B63-9CD7-0151C1F42AFD}" destId="{2C72EDB7-6773-4027-A950-1D82F89C3C86}" srcOrd="0" destOrd="0" presId="urn:microsoft.com/office/officeart/2005/8/layout/architecture+Icon"/>
    <dgm:cxn modelId="{9AFFA61C-EBF2-42ED-866D-7CE042A173B7}" type="presOf" srcId="{A54D0238-B2B3-4AF2-BC3C-857937158AA4}" destId="{DB1ECC6C-E040-4E6B-995A-3CAE73C26818}" srcOrd="0" destOrd="0" presId="urn:microsoft.com/office/officeart/2005/8/layout/architecture+Icon"/>
    <dgm:cxn modelId="{427AB6D5-A96F-47D2-8D07-F510F76A528D}" type="presOf" srcId="{8C1B6817-602B-4131-A129-0A2FB0CB9D89}" destId="{2702D503-65F4-4A92-8534-E67D54BBCF8E}" srcOrd="0" destOrd="0" presId="urn:microsoft.com/office/officeart/2005/8/layout/architecture+Icon"/>
    <dgm:cxn modelId="{989F3973-1554-45FE-91F5-17E03328F31A}" type="presOf" srcId="{68C1986F-BF0F-4062-96E4-0A02D954965E}" destId="{70413537-F712-43F7-BF18-B077DE8368C7}" srcOrd="0" destOrd="0" presId="urn:microsoft.com/office/officeart/2005/8/layout/architecture+Icon"/>
    <dgm:cxn modelId="{8ED3CEFE-0A1A-4192-909B-F13947AAFC7B}" srcId="{6ACD627E-D277-4A6B-95D5-C863DB46A35E}" destId="{C674CBBD-08FC-400A-A9E5-8F16902CEAFC}" srcOrd="0" destOrd="0" parTransId="{AB503217-B7FC-48FC-AA48-B18B6A560A24}" sibTransId="{19FE4CCC-241C-4162-AA9B-6A243398F6A1}"/>
    <dgm:cxn modelId="{243489F3-D2D7-4374-A56C-D743BA397911}" type="presOf" srcId="{A29E676C-3D62-4612-93A0-33AC9E4DCC80}" destId="{D20364D4-CB84-4F66-BAAC-D3AF2D378A3D}" srcOrd="0" destOrd="0" presId="urn:microsoft.com/office/officeart/2005/8/layout/architecture+Icon"/>
    <dgm:cxn modelId="{3AC521EC-5829-453B-B501-D5F0A0088036}" srcId="{A29E676C-3D62-4612-93A0-33AC9E4DCC80}" destId="{6ACD627E-D277-4A6B-95D5-C863DB46A35E}" srcOrd="1" destOrd="0" parTransId="{BE6375DD-CAF4-4698-8D0F-F3481726B591}" sibTransId="{2ED083D3-631D-4210-821B-2BE92CB1A096}"/>
    <dgm:cxn modelId="{FC87B1C8-AAD3-4E0D-84C9-3B6A96769F06}" srcId="{8C1B6817-602B-4131-A129-0A2FB0CB9D89}" destId="{94B7289E-D572-473A-98AC-C94808C3401B}" srcOrd="0" destOrd="0" parTransId="{C7F23ECF-3CA9-462F-ADD0-CA651CAB8350}" sibTransId="{FCE149E1-9736-41D4-AF65-041C62FA88D5}"/>
    <dgm:cxn modelId="{1CCFB6A2-3D88-40E8-A9AF-139E664E8DEE}" type="presOf" srcId="{9299DAA8-AD43-4968-A166-B0389F3FFB9D}" destId="{E2008CD5-A1B6-43F3-9907-3AA7A244ECD8}" srcOrd="0" destOrd="0" presId="urn:microsoft.com/office/officeart/2005/8/layout/architecture+Icon"/>
    <dgm:cxn modelId="{B9A70759-F3C6-4EB9-A84F-4288DAC9ED8B}" type="presOf" srcId="{DBCA783C-3A89-4150-9FF6-0BB5EE234E54}" destId="{FC36A1E7-6389-44E7-8A48-E30E6E28D69F}" srcOrd="0" destOrd="0" presId="urn:microsoft.com/office/officeart/2005/8/layout/architecture+Icon"/>
    <dgm:cxn modelId="{B22A3644-4533-4CE6-8B75-DF0A0D4EC860}" type="presOf" srcId="{47D94EB1-3C55-4FC0-AC7B-4D014D26AB74}" destId="{BD70FAC2-35B1-4D99-BE0E-853DDD64F5F4}" srcOrd="0" destOrd="0" presId="urn:microsoft.com/office/officeart/2005/8/layout/architecture+Icon"/>
    <dgm:cxn modelId="{FD0B77D9-B9F5-4B89-A099-AAD579746BAC}" type="presOf" srcId="{FBF4967F-EC89-40F1-B7B5-F066CE6FE94F}" destId="{C4805B0C-E516-4FE1-BB08-2D50C91696DC}" srcOrd="0" destOrd="0" presId="urn:microsoft.com/office/officeart/2005/8/layout/architecture+Icon"/>
    <dgm:cxn modelId="{5387A547-793B-4550-9FE8-46D9019BE5D3}" type="presOf" srcId="{6B403FB5-5E83-40BE-B6EE-BA6ACABC81D8}" destId="{61AE1F23-4AA3-4029-984F-52E64E3EB8E6}" srcOrd="0" destOrd="0" presId="urn:microsoft.com/office/officeart/2005/8/layout/architecture+Icon"/>
    <dgm:cxn modelId="{93208300-5DA7-42C0-9AEA-28EA42302A83}" srcId="{47D94EB1-3C55-4FC0-AC7B-4D014D26AB74}" destId="{04C18C43-4B77-4C58-8EDD-C4C933EE06DE}" srcOrd="0" destOrd="0" parTransId="{5CDDEE8E-BB07-4137-9569-67B082FD0330}" sibTransId="{A95B3039-4A65-41D2-8B6D-653A238880B6}"/>
    <dgm:cxn modelId="{762E2E12-18E3-4383-972E-334BB11C1153}" srcId="{A29E676C-3D62-4612-93A0-33AC9E4DCC80}" destId="{8C1B6817-602B-4131-A129-0A2FB0CB9D89}" srcOrd="2" destOrd="0" parTransId="{D30A4FA7-2967-471E-8680-CC26E7DA694E}" sibTransId="{49FA1EA1-FB1F-4E80-BB38-49373995E6C0}"/>
    <dgm:cxn modelId="{FB275363-9D1B-4FB5-86CA-38709D204F30}" srcId="{3E1645AC-2867-4864-847E-01D780D669A8}" destId="{FBF4967F-EC89-40F1-B7B5-F066CE6FE94F}" srcOrd="1" destOrd="0" parTransId="{E3A965FC-C78D-41EB-A22F-694187A8BF96}" sibTransId="{4A652657-F77C-413C-A399-95B5FE4CC013}"/>
    <dgm:cxn modelId="{59417311-53D5-4362-81DA-8E83203A73C9}" srcId="{6B403FB5-5E83-40BE-B6EE-BA6ACABC81D8}" destId="{272F53CF-AA5F-405E-93A5-B5D89D3FA357}" srcOrd="1" destOrd="0" parTransId="{ED86A45F-3008-4440-910A-3059FD87E668}" sibTransId="{28D5987F-F968-49BF-BD33-9A9B5103CB34}"/>
    <dgm:cxn modelId="{F6FF8918-E480-4A41-AC6B-02F178DC647F}" srcId="{6ACD627E-D277-4A6B-95D5-C863DB46A35E}" destId="{5302CF6A-38E2-4768-A751-CF0F53E4A609}" srcOrd="1" destOrd="0" parTransId="{2CA070AB-A203-4AD5-81D6-5F77F3BAC4A2}" sibTransId="{88157A71-FE56-454F-8B5B-7426018898B5}"/>
    <dgm:cxn modelId="{13456716-09E8-4A56-A38E-D93B65916464}" srcId="{DBCA783C-3A89-4150-9FF6-0BB5EE234E54}" destId="{0AF87F12-205F-4B63-9CD7-0151C1F42AFD}" srcOrd="0" destOrd="0" parTransId="{0A89B920-1FDA-4C8E-ACF7-96B59C6535AC}" sibTransId="{A5DF6702-EF55-49D6-A2DF-87DCD6D19015}"/>
    <dgm:cxn modelId="{D52FE393-3286-4EBE-9408-D5A3323D2E99}" type="presOf" srcId="{ABDF6D99-8A59-4A09-9C5D-288A5D98039F}" destId="{EA3211F4-C278-4C6E-B396-3F07D6A8FD7E}" srcOrd="0" destOrd="0" presId="urn:microsoft.com/office/officeart/2005/8/layout/architecture+Icon"/>
    <dgm:cxn modelId="{8EE60BAF-972B-49EF-AE51-E2D5DEFADAFE}" type="presOf" srcId="{5302CF6A-38E2-4768-A751-CF0F53E4A609}" destId="{93FC3F0C-73D0-4BEC-B8C6-671F175539CA}" srcOrd="0" destOrd="0" presId="urn:microsoft.com/office/officeart/2005/8/layout/architecture+Icon"/>
    <dgm:cxn modelId="{9EAF14A9-D897-4C8C-9C4C-80239E758741}" type="presOf" srcId="{C674CBBD-08FC-400A-A9E5-8F16902CEAFC}" destId="{548C5720-DE7D-4FB6-AEFA-AEB317738737}" srcOrd="0" destOrd="0" presId="urn:microsoft.com/office/officeart/2005/8/layout/architecture+Icon"/>
    <dgm:cxn modelId="{23749DD7-15D3-420B-AAC4-3F37FD5B8B4F}" type="presOf" srcId="{AE24F7F8-F4EB-4780-ABE3-D92DC2369E69}" destId="{A3CA1AA2-683B-498D-815A-6E594F0B9410}" srcOrd="0" destOrd="0" presId="urn:microsoft.com/office/officeart/2005/8/layout/architecture+Icon"/>
    <dgm:cxn modelId="{7E18B0A0-B5F2-42B7-8E25-D7CAAA0EE25C}" srcId="{A54D0238-B2B3-4AF2-BC3C-857937158AA4}" destId="{68C1986F-BF0F-4062-96E4-0A02D954965E}" srcOrd="0" destOrd="0" parTransId="{7AA6D0C0-B144-45BA-A893-9FF06425593F}" sibTransId="{88DBCA75-CF50-42E3-B70A-8ACA918F81C7}"/>
    <dgm:cxn modelId="{EAF12FB2-7241-444F-9CBF-D757E321F712}" srcId="{AE24F7F8-F4EB-4780-ABE3-D92DC2369E69}" destId="{6B403FB5-5E83-40BE-B6EE-BA6ACABC81D8}" srcOrd="0" destOrd="0" parTransId="{53BC074F-9F3F-4E81-858D-7B53EDB07905}" sibTransId="{608D519E-4F54-4DBB-9821-AFB2CBA57CD0}"/>
    <dgm:cxn modelId="{93FC612D-BB9A-4CF1-B390-9DA6E4EFA079}" type="presOf" srcId="{94B7289E-D572-473A-98AC-C94808C3401B}" destId="{C67F18BF-9D15-42AD-845F-9A288FBD3AA4}" srcOrd="0" destOrd="0" presId="urn:microsoft.com/office/officeart/2005/8/layout/architecture+Icon"/>
    <dgm:cxn modelId="{CB1B3E5B-6CB2-4A99-8F7E-A800FE00C2B7}" type="presOf" srcId="{DFBDCB30-F92A-469D-AFCF-7E18BE5EA0AD}" destId="{E30AF98D-0C22-48A7-8BA1-46C10586846E}" srcOrd="0" destOrd="0" presId="urn:microsoft.com/office/officeart/2005/8/layout/architecture+Icon"/>
    <dgm:cxn modelId="{717066A8-FBA5-48D2-BA49-BB11A8FCA346}" type="presOf" srcId="{272F53CF-AA5F-405E-93A5-B5D89D3FA357}" destId="{15C11DE8-2E44-4A20-97C7-AAE693AFB854}" srcOrd="0" destOrd="0" presId="urn:microsoft.com/office/officeart/2005/8/layout/architecture+Icon"/>
    <dgm:cxn modelId="{C9B31D4F-C3C5-48AD-83D7-F951171E6631}" srcId="{3E1645AC-2867-4864-847E-01D780D669A8}" destId="{9299DAA8-AD43-4968-A166-B0389F3FFB9D}" srcOrd="0" destOrd="0" parTransId="{6DEFABC8-E245-4839-8C9B-6829837C7B14}" sibTransId="{5D8B3FBD-B646-45FD-8204-54E256FFBDC1}"/>
    <dgm:cxn modelId="{F4EF0CC6-68DB-4812-9908-96DD80E6C468}" type="presOf" srcId="{84D7940F-B99E-4C08-893E-19513274E683}" destId="{40B41DC1-7F50-4C99-86D0-262543F886C9}" srcOrd="0" destOrd="0" presId="urn:microsoft.com/office/officeart/2005/8/layout/architecture+Icon"/>
    <dgm:cxn modelId="{EC32CF20-C569-4798-A931-3085BFEB0F41}" type="presOf" srcId="{23054C10-F69A-4353-83C4-D338EBD9D85E}" destId="{B2554238-D90E-4B85-8546-B78891804BF4}" srcOrd="0" destOrd="0" presId="urn:microsoft.com/office/officeart/2005/8/layout/architecture+Icon"/>
    <dgm:cxn modelId="{B74192F4-9AA4-45CC-A113-AF4145644D98}" type="presOf" srcId="{04C18C43-4B77-4C58-8EDD-C4C933EE06DE}" destId="{3570B0EC-FD29-45E9-9C7A-73D27997F055}" srcOrd="0" destOrd="0" presId="urn:microsoft.com/office/officeart/2005/8/layout/architecture+Icon"/>
    <dgm:cxn modelId="{9B92466C-D892-4053-8178-EDA0A36A2A5D}" srcId="{6B403FB5-5E83-40BE-B6EE-BA6ACABC81D8}" destId="{3E1645AC-2867-4864-847E-01D780D669A8}" srcOrd="0" destOrd="0" parTransId="{A6510014-6ABF-46EE-9A33-6F8D395E3FED}" sibTransId="{92689C68-56EB-45D7-B4A0-96FDC700BCD4}"/>
    <dgm:cxn modelId="{AD4732A1-4FBE-4509-93C3-0CE8D80CE324}" srcId="{94B7289E-D572-473A-98AC-C94808C3401B}" destId="{23054C10-F69A-4353-83C4-D338EBD9D85E}" srcOrd="2" destOrd="0" parTransId="{09E9594F-B0F4-4F3F-B5FF-263AB0987BCD}" sibTransId="{B3EB5BC7-9242-4A7F-9475-59B341B76FD3}"/>
    <dgm:cxn modelId="{071806B2-063D-477F-AF78-DCC17071E962}" type="presOf" srcId="{3E1645AC-2867-4864-847E-01D780D669A8}" destId="{21E8628F-F5E1-460B-B043-86021A3C3810}" srcOrd="0" destOrd="0" presId="urn:microsoft.com/office/officeart/2005/8/layout/architecture+Icon"/>
    <dgm:cxn modelId="{656720B7-043F-4575-9B8F-2CE5E5659942}" srcId="{8C1B6817-602B-4131-A129-0A2FB0CB9D89}" destId="{47D94EB1-3C55-4FC0-AC7B-4D014D26AB74}" srcOrd="1" destOrd="0" parTransId="{C060B849-D277-4C81-B75E-7EE79F1654D0}" sibTransId="{74EE9EA7-ADC4-4F98-8189-E38C9C9BCAFF}"/>
    <dgm:cxn modelId="{2D6DF1A8-B510-4378-B2E9-211EA32F621E}" srcId="{47D94EB1-3C55-4FC0-AC7B-4D014D26AB74}" destId="{ABDF6D99-8A59-4A09-9C5D-288A5D98039F}" srcOrd="1" destOrd="0" parTransId="{26E320A9-4622-4EB0-AA4B-69CD165CB7E6}" sibTransId="{C3E2F87C-7CB2-44CF-895E-E6A9C09EF692}"/>
    <dgm:cxn modelId="{9D67D390-101F-4606-BA9A-3BFEE280F035}" type="presParOf" srcId="{A3CA1AA2-683B-498D-815A-6E594F0B9410}" destId="{4BBFE5ED-0395-4D69-B979-13F3B6C3950F}" srcOrd="0" destOrd="0" presId="urn:microsoft.com/office/officeart/2005/8/layout/architecture+Icon"/>
    <dgm:cxn modelId="{9DEF6C6D-79EC-4D96-A38D-0B7391C15990}" type="presParOf" srcId="{4BBFE5ED-0395-4D69-B979-13F3B6C3950F}" destId="{61AE1F23-4AA3-4029-984F-52E64E3EB8E6}" srcOrd="0" destOrd="0" presId="urn:microsoft.com/office/officeart/2005/8/layout/architecture+Icon"/>
    <dgm:cxn modelId="{188B7A12-EA0E-4BD9-B92D-9CC9A98AE1B3}" type="presParOf" srcId="{4BBFE5ED-0395-4D69-B979-13F3B6C3950F}" destId="{2DA2AA9E-3FA3-4766-827C-572FE33F7359}" srcOrd="1" destOrd="0" presId="urn:microsoft.com/office/officeart/2005/8/layout/architecture+Icon"/>
    <dgm:cxn modelId="{D59DC5EB-A32C-42B9-8F3D-6DC21E8F9636}" type="presParOf" srcId="{4BBFE5ED-0395-4D69-B979-13F3B6C3950F}" destId="{A5B6AF99-C899-4ADB-8AAF-B15AF1E105B5}" srcOrd="2" destOrd="0" presId="urn:microsoft.com/office/officeart/2005/8/layout/architecture+Icon"/>
    <dgm:cxn modelId="{C30DEA88-C649-40B5-A9B1-529C83A8010C}" type="presParOf" srcId="{A5B6AF99-C899-4ADB-8AAF-B15AF1E105B5}" destId="{FA3B5E91-EDB7-4712-8D8F-0778D9D6F675}" srcOrd="0" destOrd="0" presId="urn:microsoft.com/office/officeart/2005/8/layout/architecture+Icon"/>
    <dgm:cxn modelId="{234CA6CC-AFD4-45D3-A982-9A916A37EC1D}" type="presParOf" srcId="{FA3B5E91-EDB7-4712-8D8F-0778D9D6F675}" destId="{21E8628F-F5E1-460B-B043-86021A3C3810}" srcOrd="0" destOrd="0" presId="urn:microsoft.com/office/officeart/2005/8/layout/architecture+Icon"/>
    <dgm:cxn modelId="{27A0CC07-EC5D-4662-96E9-66FE33F7D2A9}" type="presParOf" srcId="{FA3B5E91-EDB7-4712-8D8F-0778D9D6F675}" destId="{6DE0C532-79BF-44BB-B701-0ABC68930DF9}" srcOrd="1" destOrd="0" presId="urn:microsoft.com/office/officeart/2005/8/layout/architecture+Icon"/>
    <dgm:cxn modelId="{BE0A51F8-FA25-4F26-8A75-99B66C40C61C}" type="presParOf" srcId="{FA3B5E91-EDB7-4712-8D8F-0778D9D6F675}" destId="{C18C3082-30C6-49AA-BEF4-D9C38FADFDA7}" srcOrd="2" destOrd="0" presId="urn:microsoft.com/office/officeart/2005/8/layout/architecture+Icon"/>
    <dgm:cxn modelId="{8DBCFE9D-4C78-4A80-A4C8-933E45AE3EA0}" type="presParOf" srcId="{C18C3082-30C6-49AA-BEF4-D9C38FADFDA7}" destId="{89547D38-7166-4C73-BA49-F9CBE2593DC6}" srcOrd="0" destOrd="0" presId="urn:microsoft.com/office/officeart/2005/8/layout/architecture+Icon"/>
    <dgm:cxn modelId="{316570B3-EC83-41F7-B5A9-4B5ACFF7B3C7}" type="presParOf" srcId="{89547D38-7166-4C73-BA49-F9CBE2593DC6}" destId="{E2008CD5-A1B6-43F3-9907-3AA7A244ECD8}" srcOrd="0" destOrd="0" presId="urn:microsoft.com/office/officeart/2005/8/layout/architecture+Icon"/>
    <dgm:cxn modelId="{13EE6151-FFF3-4229-BC81-8818493E2850}" type="presParOf" srcId="{89547D38-7166-4C73-BA49-F9CBE2593DC6}" destId="{6CD98B8F-8AC1-40CE-976C-9773AA7CD363}" srcOrd="1" destOrd="0" presId="urn:microsoft.com/office/officeart/2005/8/layout/architecture+Icon"/>
    <dgm:cxn modelId="{8190B64D-0EFA-4278-B03F-124A84515DFD}" type="presParOf" srcId="{C18C3082-30C6-49AA-BEF4-D9C38FADFDA7}" destId="{11B1CFA2-5FB4-4DBC-81C4-D5C776F77570}" srcOrd="1" destOrd="0" presId="urn:microsoft.com/office/officeart/2005/8/layout/architecture+Icon"/>
    <dgm:cxn modelId="{48FD480A-17DC-4F87-A014-9755AE1ABD9A}" type="presParOf" srcId="{C18C3082-30C6-49AA-BEF4-D9C38FADFDA7}" destId="{8F6DB807-BA5B-4508-9C8D-C3712D0F82A7}" srcOrd="2" destOrd="0" presId="urn:microsoft.com/office/officeart/2005/8/layout/architecture+Icon"/>
    <dgm:cxn modelId="{E8BF10F5-5B8C-459E-AA23-3F3C34C8B632}" type="presParOf" srcId="{8F6DB807-BA5B-4508-9C8D-C3712D0F82A7}" destId="{C4805B0C-E516-4FE1-BB08-2D50C91696DC}" srcOrd="0" destOrd="0" presId="urn:microsoft.com/office/officeart/2005/8/layout/architecture+Icon"/>
    <dgm:cxn modelId="{F33D0DD3-C1F0-42BD-81B2-2571B35D5B36}" type="presParOf" srcId="{8F6DB807-BA5B-4508-9C8D-C3712D0F82A7}" destId="{81AC0FA1-7D6D-4065-9DA6-C026A9B41472}" srcOrd="1" destOrd="0" presId="urn:microsoft.com/office/officeart/2005/8/layout/architecture+Icon"/>
    <dgm:cxn modelId="{C992F5AA-0562-4EB2-A541-4C6AB48B612B}" type="presParOf" srcId="{A5B6AF99-C899-4ADB-8AAF-B15AF1E105B5}" destId="{43508B28-D8A2-454A-93DF-FC68F3EC2A7B}" srcOrd="1" destOrd="0" presId="urn:microsoft.com/office/officeart/2005/8/layout/architecture+Icon"/>
    <dgm:cxn modelId="{ED68299C-7BCE-45E4-9316-3D07032CAEFA}" type="presParOf" srcId="{A5B6AF99-C899-4ADB-8AAF-B15AF1E105B5}" destId="{28C97D1D-E2A6-4905-A42A-6CE7F7CDAEE2}" srcOrd="2" destOrd="0" presId="urn:microsoft.com/office/officeart/2005/8/layout/architecture+Icon"/>
    <dgm:cxn modelId="{18C46582-20B3-4208-ABB0-2C70902D90B7}" type="presParOf" srcId="{28C97D1D-E2A6-4905-A42A-6CE7F7CDAEE2}" destId="{15C11DE8-2E44-4A20-97C7-AAE693AFB854}" srcOrd="0" destOrd="0" presId="urn:microsoft.com/office/officeart/2005/8/layout/architecture+Icon"/>
    <dgm:cxn modelId="{F70C9D7F-0841-45CD-898D-DD7371E0FDF9}" type="presParOf" srcId="{28C97D1D-E2A6-4905-A42A-6CE7F7CDAEE2}" destId="{F193D75C-191B-4999-8130-043CB6FE054D}" srcOrd="1" destOrd="0" presId="urn:microsoft.com/office/officeart/2005/8/layout/architecture+Icon"/>
    <dgm:cxn modelId="{D973CA54-43F2-4669-86DE-2FB4B618823C}" type="presParOf" srcId="{28C97D1D-E2A6-4905-A42A-6CE7F7CDAEE2}" destId="{39998F49-7A1D-4E55-B0BD-29183548FDE1}" srcOrd="2" destOrd="0" presId="urn:microsoft.com/office/officeart/2005/8/layout/architecture+Icon"/>
    <dgm:cxn modelId="{20B850F6-9D3B-4595-876E-7D501AEF1825}" type="presParOf" srcId="{39998F49-7A1D-4E55-B0BD-29183548FDE1}" destId="{0D5F81F9-7DAA-4C12-A3F2-3047E6F61C35}" srcOrd="0" destOrd="0" presId="urn:microsoft.com/office/officeart/2005/8/layout/architecture+Icon"/>
    <dgm:cxn modelId="{EF6294DF-247A-4457-BA64-C47F761B561B}" type="presParOf" srcId="{0D5F81F9-7DAA-4C12-A3F2-3047E6F61C35}" destId="{D20364D4-CB84-4F66-BAAC-D3AF2D378A3D}" srcOrd="0" destOrd="0" presId="urn:microsoft.com/office/officeart/2005/8/layout/architecture+Icon"/>
    <dgm:cxn modelId="{0D7B7028-78C7-47E2-95E4-9C054C97387B}" type="presParOf" srcId="{0D5F81F9-7DAA-4C12-A3F2-3047E6F61C35}" destId="{70DC0D9C-357B-4225-8FFC-A2AC1526882B}" srcOrd="1" destOrd="0" presId="urn:microsoft.com/office/officeart/2005/8/layout/architecture+Icon"/>
    <dgm:cxn modelId="{BB2C2156-393A-48A8-A1FB-71C17CA5C898}" type="presParOf" srcId="{0D5F81F9-7DAA-4C12-A3F2-3047E6F61C35}" destId="{FA1FA5F4-9699-4DDB-A6CA-275BD1DA7ED7}" srcOrd="2" destOrd="0" presId="urn:microsoft.com/office/officeart/2005/8/layout/architecture+Icon"/>
    <dgm:cxn modelId="{D707D80C-0FBD-41B8-9D2D-3AEAF619A1EC}" type="presParOf" srcId="{FA1FA5F4-9699-4DDB-A6CA-275BD1DA7ED7}" destId="{7EB91739-C38C-4CE2-B658-41EF55610B54}" srcOrd="0" destOrd="0" presId="urn:microsoft.com/office/officeart/2005/8/layout/architecture+Icon"/>
    <dgm:cxn modelId="{C2BCCDE2-8DAB-45CB-84C9-8E91F28DFBD7}" type="presParOf" srcId="{7EB91739-C38C-4CE2-B658-41EF55610B54}" destId="{40B41DC1-7F50-4C99-86D0-262543F886C9}" srcOrd="0" destOrd="0" presId="urn:microsoft.com/office/officeart/2005/8/layout/architecture+Icon"/>
    <dgm:cxn modelId="{6895290C-2996-4B99-8A50-975FA38EB4C2}" type="presParOf" srcId="{7EB91739-C38C-4CE2-B658-41EF55610B54}" destId="{AA45BF51-C9F0-400E-B86E-9E96934A0FF5}" srcOrd="1" destOrd="0" presId="urn:microsoft.com/office/officeart/2005/8/layout/architecture+Icon"/>
    <dgm:cxn modelId="{93F81937-0DC1-4785-9C4D-4D2BA9F1330E}" type="presParOf" srcId="{FA1FA5F4-9699-4DDB-A6CA-275BD1DA7ED7}" destId="{6BF3B170-746B-4320-8E62-2E636B6A9B3D}" srcOrd="1" destOrd="0" presId="urn:microsoft.com/office/officeart/2005/8/layout/architecture+Icon"/>
    <dgm:cxn modelId="{8794383D-60E1-4C5A-A484-3CE70EA7552F}" type="presParOf" srcId="{FA1FA5F4-9699-4DDB-A6CA-275BD1DA7ED7}" destId="{3045C5E6-0BE1-4476-8D1C-4898D1000033}" srcOrd="2" destOrd="0" presId="urn:microsoft.com/office/officeart/2005/8/layout/architecture+Icon"/>
    <dgm:cxn modelId="{01366240-8876-4F7C-BCB8-598C39E66452}" type="presParOf" srcId="{3045C5E6-0BE1-4476-8D1C-4898D1000033}" destId="{04393E7F-462C-40B4-A92F-9110D397A55D}" srcOrd="0" destOrd="0" presId="urn:microsoft.com/office/officeart/2005/8/layout/architecture+Icon"/>
    <dgm:cxn modelId="{77552E6B-8CCA-484D-AD35-FF0C9618E0C0}" type="presParOf" srcId="{3045C5E6-0BE1-4476-8D1C-4898D1000033}" destId="{DADCE50B-4798-40B2-9BCB-EF9BDA177F3E}" srcOrd="1" destOrd="0" presId="urn:microsoft.com/office/officeart/2005/8/layout/architecture+Icon"/>
    <dgm:cxn modelId="{C73F6BBA-AB72-4CF5-A5E7-FE73739A2578}" type="presParOf" srcId="{3045C5E6-0BE1-4476-8D1C-4898D1000033}" destId="{0D6DDDF2-01EE-4086-8C78-6A45C1CAE7EA}" srcOrd="2" destOrd="0" presId="urn:microsoft.com/office/officeart/2005/8/layout/architecture+Icon"/>
    <dgm:cxn modelId="{84CEBD97-F502-4C92-950E-5607BEFF19E9}" type="presParOf" srcId="{0D6DDDF2-01EE-4086-8C78-6A45C1CAE7EA}" destId="{D41A354D-7B14-4231-97FA-7B8D4F64475C}" srcOrd="0" destOrd="0" presId="urn:microsoft.com/office/officeart/2005/8/layout/architecture+Icon"/>
    <dgm:cxn modelId="{843C06C9-89E6-4698-BBA7-B8496CAD7D37}" type="presParOf" srcId="{D41A354D-7B14-4231-97FA-7B8D4F64475C}" destId="{548C5720-DE7D-4FB6-AEFA-AEB317738737}" srcOrd="0" destOrd="0" presId="urn:microsoft.com/office/officeart/2005/8/layout/architecture+Icon"/>
    <dgm:cxn modelId="{63C3EB99-3186-42CF-AB92-829C78CB0089}" type="presParOf" srcId="{D41A354D-7B14-4231-97FA-7B8D4F64475C}" destId="{72CA4001-98A2-414E-B9C7-2C1F35B440F3}" srcOrd="1" destOrd="0" presId="urn:microsoft.com/office/officeart/2005/8/layout/architecture+Icon"/>
    <dgm:cxn modelId="{84EDCAA9-B2B8-4972-83CE-27AA82939AA4}" type="presParOf" srcId="{0D6DDDF2-01EE-4086-8C78-6A45C1CAE7EA}" destId="{75720C9F-C9C8-431B-B381-463D66971E51}" srcOrd="1" destOrd="0" presId="urn:microsoft.com/office/officeart/2005/8/layout/architecture+Icon"/>
    <dgm:cxn modelId="{6B291264-BEC0-4839-9BAC-5E537EA052E1}" type="presParOf" srcId="{0D6DDDF2-01EE-4086-8C78-6A45C1CAE7EA}" destId="{A8241396-208D-43B2-ABE6-60EC65EA45D4}" srcOrd="2" destOrd="0" presId="urn:microsoft.com/office/officeart/2005/8/layout/architecture+Icon"/>
    <dgm:cxn modelId="{EDC92164-8764-4F59-86CB-98B24180D486}" type="presParOf" srcId="{A8241396-208D-43B2-ABE6-60EC65EA45D4}" destId="{93FC3F0C-73D0-4BEC-B8C6-671F175539CA}" srcOrd="0" destOrd="0" presId="urn:microsoft.com/office/officeart/2005/8/layout/architecture+Icon"/>
    <dgm:cxn modelId="{CB7CEDF0-BACE-4D12-A9E0-9DCAD7E82765}" type="presParOf" srcId="{A8241396-208D-43B2-ABE6-60EC65EA45D4}" destId="{9F7DDD11-004E-403E-8A46-E2BE33E90CE3}" srcOrd="1" destOrd="0" presId="urn:microsoft.com/office/officeart/2005/8/layout/architecture+Icon"/>
    <dgm:cxn modelId="{4246948E-419E-4605-9828-B992772CFA23}" type="presParOf" srcId="{FA1FA5F4-9699-4DDB-A6CA-275BD1DA7ED7}" destId="{50BD848A-4B74-4C6D-903D-EA1648D1AB9B}" srcOrd="3" destOrd="0" presId="urn:microsoft.com/office/officeart/2005/8/layout/architecture+Icon"/>
    <dgm:cxn modelId="{C6ABC170-F4D3-4764-988B-53BA8CA6B31B}" type="presParOf" srcId="{FA1FA5F4-9699-4DDB-A6CA-275BD1DA7ED7}" destId="{7B9D0581-E268-43FE-92CF-5DDB54C719F9}" srcOrd="4" destOrd="0" presId="urn:microsoft.com/office/officeart/2005/8/layout/architecture+Icon"/>
    <dgm:cxn modelId="{69A4093A-AE71-4C5B-92B4-0C48AB4F4B2F}" type="presParOf" srcId="{7B9D0581-E268-43FE-92CF-5DDB54C719F9}" destId="{2702D503-65F4-4A92-8534-E67D54BBCF8E}" srcOrd="0" destOrd="0" presId="urn:microsoft.com/office/officeart/2005/8/layout/architecture+Icon"/>
    <dgm:cxn modelId="{38C743AD-0247-4904-AB3A-877211B8E605}" type="presParOf" srcId="{7B9D0581-E268-43FE-92CF-5DDB54C719F9}" destId="{D59AABF8-BB4B-48A3-9D6C-3F445C721D10}" srcOrd="1" destOrd="0" presId="urn:microsoft.com/office/officeart/2005/8/layout/architecture+Icon"/>
    <dgm:cxn modelId="{1E423AFD-4844-4018-B5DF-481A46F81C79}" type="presParOf" srcId="{7B9D0581-E268-43FE-92CF-5DDB54C719F9}" destId="{2383F79A-1C39-45C5-BAE4-31DF8606DDCA}" srcOrd="2" destOrd="0" presId="urn:microsoft.com/office/officeart/2005/8/layout/architecture+Icon"/>
    <dgm:cxn modelId="{1D89535E-11CD-4C4A-8703-6685CEA169CD}" type="presParOf" srcId="{2383F79A-1C39-45C5-BAE4-31DF8606DDCA}" destId="{A67CB65F-8757-4827-B48C-8B35A6C4DB1A}" srcOrd="0" destOrd="0" presId="urn:microsoft.com/office/officeart/2005/8/layout/architecture+Icon"/>
    <dgm:cxn modelId="{AB66040E-609B-49EC-99FF-3D63211FB010}" type="presParOf" srcId="{A67CB65F-8757-4827-B48C-8B35A6C4DB1A}" destId="{C67F18BF-9D15-42AD-845F-9A288FBD3AA4}" srcOrd="0" destOrd="0" presId="urn:microsoft.com/office/officeart/2005/8/layout/architecture+Icon"/>
    <dgm:cxn modelId="{0B25085A-654B-4371-B02B-EA86E55FDBBE}" type="presParOf" srcId="{A67CB65F-8757-4827-B48C-8B35A6C4DB1A}" destId="{3FDD801B-9B0D-4E3D-ACF9-AF1920640CBB}" srcOrd="1" destOrd="0" presId="urn:microsoft.com/office/officeart/2005/8/layout/architecture+Icon"/>
    <dgm:cxn modelId="{4F9187C6-364E-4806-8EBD-4C7AC1701392}" type="presParOf" srcId="{A67CB65F-8757-4827-B48C-8B35A6C4DB1A}" destId="{5399DEAD-9E01-425E-9B24-AD086BA550C5}" srcOrd="2" destOrd="0" presId="urn:microsoft.com/office/officeart/2005/8/layout/architecture+Icon"/>
    <dgm:cxn modelId="{5F39D301-07EB-420B-A758-FEE050320417}" type="presParOf" srcId="{5399DEAD-9E01-425E-9B24-AD086BA550C5}" destId="{ED3EB3DC-D39C-4AAA-AD9A-5ED19CDC41B2}" srcOrd="0" destOrd="0" presId="urn:microsoft.com/office/officeart/2005/8/layout/architecture+Icon"/>
    <dgm:cxn modelId="{25A85701-111C-431C-A5BF-624869C9EE6D}" type="presParOf" srcId="{ED3EB3DC-D39C-4AAA-AD9A-5ED19CDC41B2}" destId="{A34BBA5E-C2D0-43F9-8127-5D8D637DDCB4}" srcOrd="0" destOrd="0" presId="urn:microsoft.com/office/officeart/2005/8/layout/architecture+Icon"/>
    <dgm:cxn modelId="{95F47AEF-6B54-4B99-91F5-A161A21BDB33}" type="presParOf" srcId="{ED3EB3DC-D39C-4AAA-AD9A-5ED19CDC41B2}" destId="{5DB30188-9F5A-4D11-843D-32292980981D}" srcOrd="1" destOrd="0" presId="urn:microsoft.com/office/officeart/2005/8/layout/architecture+Icon"/>
    <dgm:cxn modelId="{CF6C5A04-1664-460B-94F2-274F80B49051}" type="presParOf" srcId="{5399DEAD-9E01-425E-9B24-AD086BA550C5}" destId="{B84412CE-BBF0-47B2-8BA3-7C2DD0BFC7C7}" srcOrd="1" destOrd="0" presId="urn:microsoft.com/office/officeart/2005/8/layout/architecture+Icon"/>
    <dgm:cxn modelId="{66AB7F01-8C2E-4257-A7B3-96EA493343CA}" type="presParOf" srcId="{5399DEAD-9E01-425E-9B24-AD086BA550C5}" destId="{0ADC7058-A428-40A5-B7DC-994FC1776380}" srcOrd="2" destOrd="0" presId="urn:microsoft.com/office/officeart/2005/8/layout/architecture+Icon"/>
    <dgm:cxn modelId="{161E1EA8-0A99-461D-A8D4-C4F1F05839AF}" type="presParOf" srcId="{0ADC7058-A428-40A5-B7DC-994FC1776380}" destId="{DB1ECC6C-E040-4E6B-995A-3CAE73C26818}" srcOrd="0" destOrd="0" presId="urn:microsoft.com/office/officeart/2005/8/layout/architecture+Icon"/>
    <dgm:cxn modelId="{20B769EE-8CE3-447E-B5ED-DC2845316C9D}" type="presParOf" srcId="{0ADC7058-A428-40A5-B7DC-994FC1776380}" destId="{A9F676F1-433E-42C3-926C-52497EEC626B}" srcOrd="1" destOrd="0" presId="urn:microsoft.com/office/officeart/2005/8/layout/architecture+Icon"/>
    <dgm:cxn modelId="{19C0A66B-9717-4F52-A06C-5699514F9B5F}" type="presParOf" srcId="{0ADC7058-A428-40A5-B7DC-994FC1776380}" destId="{C20B1A85-7496-468B-B7F4-8CDBA286D251}" srcOrd="2" destOrd="0" presId="urn:microsoft.com/office/officeart/2005/8/layout/architecture+Icon"/>
    <dgm:cxn modelId="{68C0C4FB-A74A-4A1D-BD97-334B6895341C}" type="presParOf" srcId="{C20B1A85-7496-468B-B7F4-8CDBA286D251}" destId="{1B95BFA8-9B47-42D8-BAA8-A14313C6F768}" srcOrd="0" destOrd="0" presId="urn:microsoft.com/office/officeart/2005/8/layout/architecture+Icon"/>
    <dgm:cxn modelId="{848D5F27-946A-4604-A541-ECC91672ED2E}" type="presParOf" srcId="{1B95BFA8-9B47-42D8-BAA8-A14313C6F768}" destId="{70413537-F712-43F7-BF18-B077DE8368C7}" srcOrd="0" destOrd="0" presId="urn:microsoft.com/office/officeart/2005/8/layout/architecture+Icon"/>
    <dgm:cxn modelId="{1F64F3B2-4D1B-4C91-A112-765BCDEFC00A}" type="presParOf" srcId="{1B95BFA8-9B47-42D8-BAA8-A14313C6F768}" destId="{00D0E9E1-96E8-4E99-88BC-6CD3A93ED2CD}" srcOrd="1" destOrd="0" presId="urn:microsoft.com/office/officeart/2005/8/layout/architecture+Icon"/>
    <dgm:cxn modelId="{8BB6E65F-AFE4-4512-B098-2E656D84FEC9}" type="presParOf" srcId="{5399DEAD-9E01-425E-9B24-AD086BA550C5}" destId="{1974CBB0-B905-4E8D-9207-14C00D34618D}" srcOrd="3" destOrd="0" presId="urn:microsoft.com/office/officeart/2005/8/layout/architecture+Icon"/>
    <dgm:cxn modelId="{8A57A763-B7A2-491F-8335-B2518DC7B084}" type="presParOf" srcId="{5399DEAD-9E01-425E-9B24-AD086BA550C5}" destId="{21D4BF22-9DC2-4B1A-AA87-ADDD07360E1F}" srcOrd="4" destOrd="0" presId="urn:microsoft.com/office/officeart/2005/8/layout/architecture+Icon"/>
    <dgm:cxn modelId="{B346CE77-F427-4F70-BD6C-AC632EC90AAA}" type="presParOf" srcId="{21D4BF22-9DC2-4B1A-AA87-ADDD07360E1F}" destId="{B2554238-D90E-4B85-8546-B78891804BF4}" srcOrd="0" destOrd="0" presId="urn:microsoft.com/office/officeart/2005/8/layout/architecture+Icon"/>
    <dgm:cxn modelId="{E5212D9E-8352-4F80-ABA6-2AC45A8F3544}" type="presParOf" srcId="{21D4BF22-9DC2-4B1A-AA87-ADDD07360E1F}" destId="{3EBEDEAE-311C-4A1C-9E5E-F0D8B4609AE2}" srcOrd="1" destOrd="0" presId="urn:microsoft.com/office/officeart/2005/8/layout/architecture+Icon"/>
    <dgm:cxn modelId="{F83C1D5D-77C9-4B8E-9273-4D121A098936}" type="presParOf" srcId="{2383F79A-1C39-45C5-BAE4-31DF8606DDCA}" destId="{F1868E8E-1800-4129-AE47-5A4A357AECC7}" srcOrd="1" destOrd="0" presId="urn:microsoft.com/office/officeart/2005/8/layout/architecture+Icon"/>
    <dgm:cxn modelId="{985F4DCA-BBDF-4373-B177-DDBB955FDDB6}" type="presParOf" srcId="{2383F79A-1C39-45C5-BAE4-31DF8606DDCA}" destId="{308460FA-793A-480B-8E9C-0517E6C57BDA}" srcOrd="2" destOrd="0" presId="urn:microsoft.com/office/officeart/2005/8/layout/architecture+Icon"/>
    <dgm:cxn modelId="{71C8F1E6-7378-4228-9674-1B12616D1100}" type="presParOf" srcId="{308460FA-793A-480B-8E9C-0517E6C57BDA}" destId="{BD70FAC2-35B1-4D99-BE0E-853DDD64F5F4}" srcOrd="0" destOrd="0" presId="urn:microsoft.com/office/officeart/2005/8/layout/architecture+Icon"/>
    <dgm:cxn modelId="{F6C5F7FA-AC37-460E-BD8A-28DBD34CD75E}" type="presParOf" srcId="{308460FA-793A-480B-8E9C-0517E6C57BDA}" destId="{93ECFD3A-53E6-440A-82E8-1620E2DC8A44}" srcOrd="1" destOrd="0" presId="urn:microsoft.com/office/officeart/2005/8/layout/architecture+Icon"/>
    <dgm:cxn modelId="{2A6624D8-2D8E-4F72-9DA0-D6F3F34C009A}" type="presParOf" srcId="{308460FA-793A-480B-8E9C-0517E6C57BDA}" destId="{B65CEFC5-23D0-4B83-9843-D69ECE025F8B}" srcOrd="2" destOrd="0" presId="urn:microsoft.com/office/officeart/2005/8/layout/architecture+Icon"/>
    <dgm:cxn modelId="{2C5BFF41-5CCC-441F-90F8-03A322CA5EE7}" type="presParOf" srcId="{B65CEFC5-23D0-4B83-9843-D69ECE025F8B}" destId="{760763CC-6592-4BB8-A9B1-E7DE59584A08}" srcOrd="0" destOrd="0" presId="urn:microsoft.com/office/officeart/2005/8/layout/architecture+Icon"/>
    <dgm:cxn modelId="{91A535E4-AC86-4FFC-BB87-67E958643026}" type="presParOf" srcId="{760763CC-6592-4BB8-A9B1-E7DE59584A08}" destId="{3570B0EC-FD29-45E9-9C7A-73D27997F055}" srcOrd="0" destOrd="0" presId="urn:microsoft.com/office/officeart/2005/8/layout/architecture+Icon"/>
    <dgm:cxn modelId="{0FBF3846-514B-47FF-B457-BE9D2CB1240C}" type="presParOf" srcId="{760763CC-6592-4BB8-A9B1-E7DE59584A08}" destId="{A46028D6-034D-48C6-A65A-E29B7D375604}" srcOrd="1" destOrd="0" presId="urn:microsoft.com/office/officeart/2005/8/layout/architecture+Icon"/>
    <dgm:cxn modelId="{97497146-4062-4C48-9487-AC4C05F66946}" type="presParOf" srcId="{B65CEFC5-23D0-4B83-9843-D69ECE025F8B}" destId="{1064CFE3-DA55-4837-B884-5D62DC58F4F4}" srcOrd="1" destOrd="0" presId="urn:microsoft.com/office/officeart/2005/8/layout/architecture+Icon"/>
    <dgm:cxn modelId="{EF03E2F5-0792-4B05-A4F3-3D102FCA39C9}" type="presParOf" srcId="{B65CEFC5-23D0-4B83-9843-D69ECE025F8B}" destId="{A6ACB445-2694-4F38-8036-26C8783F78D0}" srcOrd="2" destOrd="0" presId="urn:microsoft.com/office/officeart/2005/8/layout/architecture+Icon"/>
    <dgm:cxn modelId="{26A65F28-AC2E-42B2-B82D-65D59E340A84}" type="presParOf" srcId="{A6ACB445-2694-4F38-8036-26C8783F78D0}" destId="{EA3211F4-C278-4C6E-B396-3F07D6A8FD7E}" srcOrd="0" destOrd="0" presId="urn:microsoft.com/office/officeart/2005/8/layout/architecture+Icon"/>
    <dgm:cxn modelId="{E4B2C615-5517-48B3-8246-017313301E8B}" type="presParOf" srcId="{A6ACB445-2694-4F38-8036-26C8783F78D0}" destId="{6C2963D2-A2F4-4746-B04B-25E3D6D4B99E}" srcOrd="1" destOrd="0" presId="urn:microsoft.com/office/officeart/2005/8/layout/architecture+Icon"/>
    <dgm:cxn modelId="{E5B7373A-2728-4BBB-8DE7-550D62F60275}" type="presParOf" srcId="{B65CEFC5-23D0-4B83-9843-D69ECE025F8B}" destId="{47F13E88-0458-4998-9D12-CA91F8575557}" srcOrd="3" destOrd="0" presId="urn:microsoft.com/office/officeart/2005/8/layout/architecture+Icon"/>
    <dgm:cxn modelId="{701AAD1D-F470-4D49-A33D-89A40DDE56EB}" type="presParOf" srcId="{B65CEFC5-23D0-4B83-9843-D69ECE025F8B}" destId="{4FF06CEF-7C75-41F6-80FB-916FC651B204}" srcOrd="4" destOrd="0" presId="urn:microsoft.com/office/officeart/2005/8/layout/architecture+Icon"/>
    <dgm:cxn modelId="{4A925B71-5149-45C6-A69F-771F35EBC6CA}" type="presParOf" srcId="{4FF06CEF-7C75-41F6-80FB-916FC651B204}" destId="{E30AF98D-0C22-48A7-8BA1-46C10586846E}" srcOrd="0" destOrd="0" presId="urn:microsoft.com/office/officeart/2005/8/layout/architecture+Icon"/>
    <dgm:cxn modelId="{C27918F7-BF30-48BC-BEAB-593B8DD3D2F9}" type="presParOf" srcId="{4FF06CEF-7C75-41F6-80FB-916FC651B204}" destId="{960D5D9C-05CE-4652-8457-7C368E5CD744}" srcOrd="1" destOrd="0" presId="urn:microsoft.com/office/officeart/2005/8/layout/architecture+Icon"/>
    <dgm:cxn modelId="{83C5AF68-5FF2-47F3-BB03-D4FB3E3FE8A5}" type="presParOf" srcId="{39998F49-7A1D-4E55-B0BD-29183548FDE1}" destId="{59DA51C4-32D9-4AAC-A358-952A08B05E7D}" srcOrd="1" destOrd="0" presId="urn:microsoft.com/office/officeart/2005/8/layout/architecture+Icon"/>
    <dgm:cxn modelId="{472DC754-E329-427B-9048-665E0724691D}" type="presParOf" srcId="{39998F49-7A1D-4E55-B0BD-29183548FDE1}" destId="{3685ECC4-ED4F-4AA1-8969-C543C0F3EAC7}" srcOrd="2" destOrd="0" presId="urn:microsoft.com/office/officeart/2005/8/layout/architecture+Icon"/>
    <dgm:cxn modelId="{19347480-CCD6-4802-AE64-23540A0DFB54}" type="presParOf" srcId="{3685ECC4-ED4F-4AA1-8969-C543C0F3EAC7}" destId="{FC36A1E7-6389-44E7-8A48-E30E6E28D69F}" srcOrd="0" destOrd="0" presId="urn:microsoft.com/office/officeart/2005/8/layout/architecture+Icon"/>
    <dgm:cxn modelId="{D4635591-0B02-44C1-82D0-EDCD1FEF3B9A}" type="presParOf" srcId="{3685ECC4-ED4F-4AA1-8969-C543C0F3EAC7}" destId="{2754675B-BC60-4066-B610-9BE4EB54FD86}" srcOrd="1" destOrd="0" presId="urn:microsoft.com/office/officeart/2005/8/layout/architecture+Icon"/>
    <dgm:cxn modelId="{959B707D-0103-4497-A286-4A6BB5639DDB}" type="presParOf" srcId="{3685ECC4-ED4F-4AA1-8969-C543C0F3EAC7}" destId="{3F5FDCC7-8188-4891-9670-7C4400D9F21F}" srcOrd="2" destOrd="0" presId="urn:microsoft.com/office/officeart/2005/8/layout/architecture+Icon"/>
    <dgm:cxn modelId="{9BF59050-1B6E-473D-9667-B236C0D95E8D}" type="presParOf" srcId="{3F5FDCC7-8188-4891-9670-7C4400D9F21F}" destId="{45CC8BF9-0306-4F40-8E0D-6DB372CE54FD}" srcOrd="0" destOrd="0" presId="urn:microsoft.com/office/officeart/2005/8/layout/architecture+Icon"/>
    <dgm:cxn modelId="{8502B68C-BF21-402E-9F25-35FC7A78C27D}" type="presParOf" srcId="{45CC8BF9-0306-4F40-8E0D-6DB372CE54FD}" destId="{2C72EDB7-6773-4027-A950-1D82F89C3C86}" srcOrd="0" destOrd="0" presId="urn:microsoft.com/office/officeart/2005/8/layout/architecture+Icon"/>
    <dgm:cxn modelId="{664D91B4-186C-46A7-9AD2-1864904594FE}" type="presParOf" srcId="{45CC8BF9-0306-4F40-8E0D-6DB372CE54FD}" destId="{4078D5EB-DD0B-4518-8570-0470A3C54A50}" srcOrd="1" destOrd="0" presId="urn:microsoft.com/office/officeart/2005/8/layout/architecture+Icon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D52DD7-A9BD-45E7-AD70-BA4C0D8B49B8}">
      <dsp:nvSpPr>
        <dsp:cNvPr id="0" name=""/>
        <dsp:cNvSpPr/>
      </dsp:nvSpPr>
      <dsp:spPr>
        <a:xfrm>
          <a:off x="2019300" y="860736"/>
          <a:ext cx="1040930" cy="3613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657"/>
              </a:lnTo>
              <a:lnTo>
                <a:pt x="1040930" y="180657"/>
              </a:lnTo>
              <a:lnTo>
                <a:pt x="1040930" y="3613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302D90-8B4C-462C-B91D-E0C513E478C7}">
      <dsp:nvSpPr>
        <dsp:cNvPr id="0" name=""/>
        <dsp:cNvSpPr/>
      </dsp:nvSpPr>
      <dsp:spPr>
        <a:xfrm>
          <a:off x="290151" y="2082324"/>
          <a:ext cx="258081" cy="20130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3038"/>
              </a:lnTo>
              <a:lnTo>
                <a:pt x="258081" y="201303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54A9E3-FEB3-41FE-97C5-19843185F574}">
      <dsp:nvSpPr>
        <dsp:cNvPr id="0" name=""/>
        <dsp:cNvSpPr/>
      </dsp:nvSpPr>
      <dsp:spPr>
        <a:xfrm>
          <a:off x="290151" y="2082324"/>
          <a:ext cx="258081" cy="791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1451"/>
              </a:lnTo>
              <a:lnTo>
                <a:pt x="258081" y="79145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67D4CD-F35F-40FF-B3E7-569FC701AC62}">
      <dsp:nvSpPr>
        <dsp:cNvPr id="0" name=""/>
        <dsp:cNvSpPr/>
      </dsp:nvSpPr>
      <dsp:spPr>
        <a:xfrm>
          <a:off x="978369" y="860736"/>
          <a:ext cx="1040930" cy="361314"/>
        </a:xfrm>
        <a:custGeom>
          <a:avLst/>
          <a:gdLst/>
          <a:ahLst/>
          <a:cxnLst/>
          <a:rect l="0" t="0" r="0" b="0"/>
          <a:pathLst>
            <a:path>
              <a:moveTo>
                <a:pt x="1040930" y="0"/>
              </a:moveTo>
              <a:lnTo>
                <a:pt x="1040930" y="180657"/>
              </a:lnTo>
              <a:lnTo>
                <a:pt x="0" y="180657"/>
              </a:lnTo>
              <a:lnTo>
                <a:pt x="0" y="3613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832EEE-8385-400B-8799-C4A16B10C574}">
      <dsp:nvSpPr>
        <dsp:cNvPr id="0" name=""/>
        <dsp:cNvSpPr/>
      </dsp:nvSpPr>
      <dsp:spPr>
        <a:xfrm>
          <a:off x="1159026" y="463"/>
          <a:ext cx="1720546" cy="860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Risk</a:t>
          </a:r>
          <a:endParaRPr lang="en-GB" sz="2500" kern="1200" dirty="0"/>
        </a:p>
      </dsp:txBody>
      <dsp:txXfrm>
        <a:off x="1159026" y="463"/>
        <a:ext cx="1720546" cy="860273"/>
      </dsp:txXfrm>
    </dsp:sp>
    <dsp:sp modelId="{1C45A953-E43E-49FC-BBEC-E40F10A2C08A}">
      <dsp:nvSpPr>
        <dsp:cNvPr id="0" name=""/>
        <dsp:cNvSpPr/>
      </dsp:nvSpPr>
      <dsp:spPr>
        <a:xfrm>
          <a:off x="118096" y="1222051"/>
          <a:ext cx="1720546" cy="8602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Hazard</a:t>
          </a:r>
          <a:endParaRPr lang="en-GB" sz="2500" kern="1200" dirty="0"/>
        </a:p>
      </dsp:txBody>
      <dsp:txXfrm>
        <a:off x="118096" y="1222051"/>
        <a:ext cx="1720546" cy="860273"/>
      </dsp:txXfrm>
    </dsp:sp>
    <dsp:sp modelId="{32EB6ABC-D587-4B0B-A5EC-A271CBE26C80}">
      <dsp:nvSpPr>
        <dsp:cNvPr id="0" name=""/>
        <dsp:cNvSpPr/>
      </dsp:nvSpPr>
      <dsp:spPr>
        <a:xfrm>
          <a:off x="548233" y="2443638"/>
          <a:ext cx="1720546" cy="8602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Frequency</a:t>
          </a:r>
          <a:endParaRPr lang="en-GB" sz="2500" kern="1200" dirty="0"/>
        </a:p>
      </dsp:txBody>
      <dsp:txXfrm>
        <a:off x="548233" y="2443638"/>
        <a:ext cx="1720546" cy="860273"/>
      </dsp:txXfrm>
    </dsp:sp>
    <dsp:sp modelId="{13BEFA84-2E55-45BA-B992-3C15C2EC3C37}">
      <dsp:nvSpPr>
        <dsp:cNvPr id="0" name=""/>
        <dsp:cNvSpPr/>
      </dsp:nvSpPr>
      <dsp:spPr>
        <a:xfrm>
          <a:off x="548233" y="3665226"/>
          <a:ext cx="1720546" cy="8602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Magnitude</a:t>
          </a:r>
          <a:endParaRPr lang="en-GB" sz="2500" kern="1200" dirty="0"/>
        </a:p>
      </dsp:txBody>
      <dsp:txXfrm>
        <a:off x="548233" y="3665226"/>
        <a:ext cx="1720546" cy="860273"/>
      </dsp:txXfrm>
    </dsp:sp>
    <dsp:sp modelId="{C574DB68-7EC5-4816-AF98-CCE490454FC7}">
      <dsp:nvSpPr>
        <dsp:cNvPr id="0" name=""/>
        <dsp:cNvSpPr/>
      </dsp:nvSpPr>
      <dsp:spPr>
        <a:xfrm>
          <a:off x="2199957" y="1222051"/>
          <a:ext cx="1720546" cy="8602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Vulnerability</a:t>
          </a:r>
          <a:endParaRPr lang="en-GB" sz="2500" kern="1200" dirty="0"/>
        </a:p>
      </dsp:txBody>
      <dsp:txXfrm>
        <a:off x="2199957" y="1222051"/>
        <a:ext cx="1720546" cy="8602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FA6C07-FDE5-4532-A2B3-7EA7A67C03A8}">
      <dsp:nvSpPr>
        <dsp:cNvPr id="0" name=""/>
        <dsp:cNvSpPr/>
      </dsp:nvSpPr>
      <dsp:spPr>
        <a:xfrm>
          <a:off x="0" y="142874"/>
          <a:ext cx="2433736" cy="935415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Flood</a:t>
          </a:r>
          <a:endParaRPr lang="en-GB" sz="3900" kern="1200" dirty="0"/>
        </a:p>
      </dsp:txBody>
      <dsp:txXfrm>
        <a:off x="45663" y="188537"/>
        <a:ext cx="2342410" cy="844089"/>
      </dsp:txXfrm>
    </dsp:sp>
    <dsp:sp modelId="{90526DE5-5ED2-476D-89FE-15E1B40C42A3}">
      <dsp:nvSpPr>
        <dsp:cNvPr id="0" name=""/>
        <dsp:cNvSpPr/>
      </dsp:nvSpPr>
      <dsp:spPr>
        <a:xfrm>
          <a:off x="0" y="1190609"/>
          <a:ext cx="2433736" cy="935415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smtClean="0"/>
            <a:t>Tsunami</a:t>
          </a:r>
          <a:endParaRPr lang="en-US" sz="3900" kern="1200" dirty="0" smtClean="0"/>
        </a:p>
      </dsp:txBody>
      <dsp:txXfrm>
        <a:off x="45663" y="1236272"/>
        <a:ext cx="2342410" cy="844089"/>
      </dsp:txXfrm>
    </dsp:sp>
    <dsp:sp modelId="{2AFCB0C3-8D3F-4872-9E88-14E87D95FCED}">
      <dsp:nvSpPr>
        <dsp:cNvPr id="0" name=""/>
        <dsp:cNvSpPr/>
      </dsp:nvSpPr>
      <dsp:spPr>
        <a:xfrm>
          <a:off x="0" y="2238344"/>
          <a:ext cx="2433736" cy="935415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Forest fire</a:t>
          </a:r>
          <a:endParaRPr lang="en-GB" sz="3900" kern="1200" dirty="0"/>
        </a:p>
      </dsp:txBody>
      <dsp:txXfrm>
        <a:off x="45663" y="2284007"/>
        <a:ext cx="2342410" cy="8440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D52DD7-A9BD-45E7-AD70-BA4C0D8B49B8}">
      <dsp:nvSpPr>
        <dsp:cNvPr id="0" name=""/>
        <dsp:cNvSpPr/>
      </dsp:nvSpPr>
      <dsp:spPr>
        <a:xfrm>
          <a:off x="2019300" y="860736"/>
          <a:ext cx="1040930" cy="3613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657"/>
              </a:lnTo>
              <a:lnTo>
                <a:pt x="1040930" y="180657"/>
              </a:lnTo>
              <a:lnTo>
                <a:pt x="1040930" y="3613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302D90-8B4C-462C-B91D-E0C513E478C7}">
      <dsp:nvSpPr>
        <dsp:cNvPr id="0" name=""/>
        <dsp:cNvSpPr/>
      </dsp:nvSpPr>
      <dsp:spPr>
        <a:xfrm>
          <a:off x="290151" y="2082324"/>
          <a:ext cx="258081" cy="20130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3038"/>
              </a:lnTo>
              <a:lnTo>
                <a:pt x="258081" y="201303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54A9E3-FEB3-41FE-97C5-19843185F574}">
      <dsp:nvSpPr>
        <dsp:cNvPr id="0" name=""/>
        <dsp:cNvSpPr/>
      </dsp:nvSpPr>
      <dsp:spPr>
        <a:xfrm>
          <a:off x="290151" y="2082324"/>
          <a:ext cx="258081" cy="791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1451"/>
              </a:lnTo>
              <a:lnTo>
                <a:pt x="258081" y="79145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67D4CD-F35F-40FF-B3E7-569FC701AC62}">
      <dsp:nvSpPr>
        <dsp:cNvPr id="0" name=""/>
        <dsp:cNvSpPr/>
      </dsp:nvSpPr>
      <dsp:spPr>
        <a:xfrm>
          <a:off x="978369" y="860736"/>
          <a:ext cx="1040930" cy="361314"/>
        </a:xfrm>
        <a:custGeom>
          <a:avLst/>
          <a:gdLst/>
          <a:ahLst/>
          <a:cxnLst/>
          <a:rect l="0" t="0" r="0" b="0"/>
          <a:pathLst>
            <a:path>
              <a:moveTo>
                <a:pt x="1040930" y="0"/>
              </a:moveTo>
              <a:lnTo>
                <a:pt x="1040930" y="180657"/>
              </a:lnTo>
              <a:lnTo>
                <a:pt x="0" y="180657"/>
              </a:lnTo>
              <a:lnTo>
                <a:pt x="0" y="3613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832EEE-8385-400B-8799-C4A16B10C574}">
      <dsp:nvSpPr>
        <dsp:cNvPr id="0" name=""/>
        <dsp:cNvSpPr/>
      </dsp:nvSpPr>
      <dsp:spPr>
        <a:xfrm>
          <a:off x="1159026" y="463"/>
          <a:ext cx="1720546" cy="860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Risk</a:t>
          </a:r>
          <a:endParaRPr lang="en-GB" sz="2500" kern="1200" dirty="0"/>
        </a:p>
      </dsp:txBody>
      <dsp:txXfrm>
        <a:off x="1159026" y="463"/>
        <a:ext cx="1720546" cy="860273"/>
      </dsp:txXfrm>
    </dsp:sp>
    <dsp:sp modelId="{1C45A953-E43E-49FC-BBEC-E40F10A2C08A}">
      <dsp:nvSpPr>
        <dsp:cNvPr id="0" name=""/>
        <dsp:cNvSpPr/>
      </dsp:nvSpPr>
      <dsp:spPr>
        <a:xfrm>
          <a:off x="118096" y="1222051"/>
          <a:ext cx="1720546" cy="8602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Hazard</a:t>
          </a:r>
          <a:endParaRPr lang="en-GB" sz="2500" kern="1200" dirty="0"/>
        </a:p>
      </dsp:txBody>
      <dsp:txXfrm>
        <a:off x="118096" y="1222051"/>
        <a:ext cx="1720546" cy="860273"/>
      </dsp:txXfrm>
    </dsp:sp>
    <dsp:sp modelId="{32EB6ABC-D587-4B0B-A5EC-A271CBE26C80}">
      <dsp:nvSpPr>
        <dsp:cNvPr id="0" name=""/>
        <dsp:cNvSpPr/>
      </dsp:nvSpPr>
      <dsp:spPr>
        <a:xfrm>
          <a:off x="548233" y="2443638"/>
          <a:ext cx="1720546" cy="8602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Frequency</a:t>
          </a:r>
          <a:endParaRPr lang="en-GB" sz="2500" kern="1200" dirty="0"/>
        </a:p>
      </dsp:txBody>
      <dsp:txXfrm>
        <a:off x="548233" y="2443638"/>
        <a:ext cx="1720546" cy="860273"/>
      </dsp:txXfrm>
    </dsp:sp>
    <dsp:sp modelId="{13BEFA84-2E55-45BA-B992-3C15C2EC3C37}">
      <dsp:nvSpPr>
        <dsp:cNvPr id="0" name=""/>
        <dsp:cNvSpPr/>
      </dsp:nvSpPr>
      <dsp:spPr>
        <a:xfrm>
          <a:off x="548233" y="3665226"/>
          <a:ext cx="1720546" cy="8602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Magnitude</a:t>
          </a:r>
          <a:endParaRPr lang="en-GB" sz="2500" kern="1200" dirty="0"/>
        </a:p>
      </dsp:txBody>
      <dsp:txXfrm>
        <a:off x="548233" y="3665226"/>
        <a:ext cx="1720546" cy="860273"/>
      </dsp:txXfrm>
    </dsp:sp>
    <dsp:sp modelId="{C574DB68-7EC5-4816-AF98-CCE490454FC7}">
      <dsp:nvSpPr>
        <dsp:cNvPr id="0" name=""/>
        <dsp:cNvSpPr/>
      </dsp:nvSpPr>
      <dsp:spPr>
        <a:xfrm>
          <a:off x="2199957" y="1222051"/>
          <a:ext cx="1720546" cy="8602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Vulnerability</a:t>
          </a:r>
          <a:endParaRPr lang="en-GB" sz="2500" kern="1200" dirty="0"/>
        </a:p>
      </dsp:txBody>
      <dsp:txXfrm>
        <a:off x="2199957" y="1222051"/>
        <a:ext cx="1720546" cy="8602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FA6C07-FDE5-4532-A2B3-7EA7A67C03A8}">
      <dsp:nvSpPr>
        <dsp:cNvPr id="0" name=""/>
        <dsp:cNvSpPr/>
      </dsp:nvSpPr>
      <dsp:spPr>
        <a:xfrm>
          <a:off x="0" y="142874"/>
          <a:ext cx="2433736" cy="9354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Flood</a:t>
          </a:r>
          <a:endParaRPr lang="en-GB" sz="3900" kern="1200" dirty="0"/>
        </a:p>
      </dsp:txBody>
      <dsp:txXfrm>
        <a:off x="45663" y="188537"/>
        <a:ext cx="2342410" cy="844089"/>
      </dsp:txXfrm>
    </dsp:sp>
    <dsp:sp modelId="{90526DE5-5ED2-476D-89FE-15E1B40C42A3}">
      <dsp:nvSpPr>
        <dsp:cNvPr id="0" name=""/>
        <dsp:cNvSpPr/>
      </dsp:nvSpPr>
      <dsp:spPr>
        <a:xfrm>
          <a:off x="0" y="1190609"/>
          <a:ext cx="2433736" cy="93541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smtClean="0"/>
            <a:t>Tsunami</a:t>
          </a:r>
          <a:endParaRPr lang="en-US" sz="3900" kern="1200" dirty="0" smtClean="0"/>
        </a:p>
      </dsp:txBody>
      <dsp:txXfrm>
        <a:off x="45663" y="1236272"/>
        <a:ext cx="2342410" cy="844089"/>
      </dsp:txXfrm>
    </dsp:sp>
    <dsp:sp modelId="{2AFCB0C3-8D3F-4872-9E88-14E87D95FCED}">
      <dsp:nvSpPr>
        <dsp:cNvPr id="0" name=""/>
        <dsp:cNvSpPr/>
      </dsp:nvSpPr>
      <dsp:spPr>
        <a:xfrm>
          <a:off x="0" y="2238344"/>
          <a:ext cx="2433736" cy="93541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Forest fire</a:t>
          </a:r>
          <a:endParaRPr lang="en-GB" sz="3900" kern="1200" dirty="0"/>
        </a:p>
      </dsp:txBody>
      <dsp:txXfrm>
        <a:off x="45663" y="2284007"/>
        <a:ext cx="2342410" cy="8440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848E0-494F-4F75-8C4E-B5E64333AA87}">
      <dsp:nvSpPr>
        <dsp:cNvPr id="0" name=""/>
        <dsp:cNvSpPr/>
      </dsp:nvSpPr>
      <dsp:spPr>
        <a:xfrm>
          <a:off x="5700318" y="3148436"/>
          <a:ext cx="421434" cy="803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0717" y="0"/>
              </a:lnTo>
              <a:lnTo>
                <a:pt x="210717" y="803037"/>
              </a:lnTo>
              <a:lnTo>
                <a:pt x="421434" y="8030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5888362" y="3527282"/>
        <a:ext cx="45345" cy="45345"/>
      </dsp:txXfrm>
    </dsp:sp>
    <dsp:sp modelId="{C67D8521-DF57-4B3E-B2E3-682BED30DF72}">
      <dsp:nvSpPr>
        <dsp:cNvPr id="0" name=""/>
        <dsp:cNvSpPr/>
      </dsp:nvSpPr>
      <dsp:spPr>
        <a:xfrm>
          <a:off x="5700318" y="3102716"/>
          <a:ext cx="4214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1434" y="457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5900499" y="3137900"/>
        <a:ext cx="21071" cy="21071"/>
      </dsp:txXfrm>
    </dsp:sp>
    <dsp:sp modelId="{1C348404-8775-4485-B313-73B621480983}">
      <dsp:nvSpPr>
        <dsp:cNvPr id="0" name=""/>
        <dsp:cNvSpPr/>
      </dsp:nvSpPr>
      <dsp:spPr>
        <a:xfrm>
          <a:off x="5700318" y="2345398"/>
          <a:ext cx="421434" cy="803037"/>
        </a:xfrm>
        <a:custGeom>
          <a:avLst/>
          <a:gdLst/>
          <a:ahLst/>
          <a:cxnLst/>
          <a:rect l="0" t="0" r="0" b="0"/>
          <a:pathLst>
            <a:path>
              <a:moveTo>
                <a:pt x="0" y="803037"/>
              </a:moveTo>
              <a:lnTo>
                <a:pt x="210717" y="803037"/>
              </a:lnTo>
              <a:lnTo>
                <a:pt x="210717" y="0"/>
              </a:lnTo>
              <a:lnTo>
                <a:pt x="421434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5888362" y="2724244"/>
        <a:ext cx="45345" cy="45345"/>
      </dsp:txXfrm>
    </dsp:sp>
    <dsp:sp modelId="{035C4F9A-08EC-4060-BDCB-C96114D3C3E7}">
      <dsp:nvSpPr>
        <dsp:cNvPr id="0" name=""/>
        <dsp:cNvSpPr/>
      </dsp:nvSpPr>
      <dsp:spPr>
        <a:xfrm>
          <a:off x="3171712" y="2746917"/>
          <a:ext cx="421434" cy="401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0717" y="0"/>
              </a:lnTo>
              <a:lnTo>
                <a:pt x="210717" y="401518"/>
              </a:lnTo>
              <a:lnTo>
                <a:pt x="421434" y="40151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367877" y="2933124"/>
        <a:ext cx="29104" cy="29104"/>
      </dsp:txXfrm>
    </dsp:sp>
    <dsp:sp modelId="{CCF8EF5F-3F11-44E1-8CAB-D171639FEAD9}">
      <dsp:nvSpPr>
        <dsp:cNvPr id="0" name=""/>
        <dsp:cNvSpPr/>
      </dsp:nvSpPr>
      <dsp:spPr>
        <a:xfrm>
          <a:off x="3171712" y="2345398"/>
          <a:ext cx="421434" cy="401518"/>
        </a:xfrm>
        <a:custGeom>
          <a:avLst/>
          <a:gdLst/>
          <a:ahLst/>
          <a:cxnLst/>
          <a:rect l="0" t="0" r="0" b="0"/>
          <a:pathLst>
            <a:path>
              <a:moveTo>
                <a:pt x="0" y="401518"/>
              </a:moveTo>
              <a:lnTo>
                <a:pt x="210717" y="401518"/>
              </a:lnTo>
              <a:lnTo>
                <a:pt x="210717" y="0"/>
              </a:lnTo>
              <a:lnTo>
                <a:pt x="421434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367877" y="2531605"/>
        <a:ext cx="29104" cy="29104"/>
      </dsp:txXfrm>
    </dsp:sp>
    <dsp:sp modelId="{890CCB36-9C1C-43B2-B215-EE922E74DDAE}">
      <dsp:nvSpPr>
        <dsp:cNvPr id="0" name=""/>
        <dsp:cNvSpPr/>
      </dsp:nvSpPr>
      <dsp:spPr>
        <a:xfrm>
          <a:off x="643106" y="1943879"/>
          <a:ext cx="421434" cy="803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0717" y="0"/>
              </a:lnTo>
              <a:lnTo>
                <a:pt x="210717" y="803037"/>
              </a:lnTo>
              <a:lnTo>
                <a:pt x="421434" y="80303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831150" y="2322725"/>
        <a:ext cx="45345" cy="45345"/>
      </dsp:txXfrm>
    </dsp:sp>
    <dsp:sp modelId="{DC44B8BE-70D2-4377-928B-494C33236382}">
      <dsp:nvSpPr>
        <dsp:cNvPr id="0" name=""/>
        <dsp:cNvSpPr/>
      </dsp:nvSpPr>
      <dsp:spPr>
        <a:xfrm>
          <a:off x="3171712" y="1140841"/>
          <a:ext cx="421434" cy="401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0717" y="0"/>
              </a:lnTo>
              <a:lnTo>
                <a:pt x="210717" y="401518"/>
              </a:lnTo>
              <a:lnTo>
                <a:pt x="421434" y="40151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367877" y="1327048"/>
        <a:ext cx="29104" cy="29104"/>
      </dsp:txXfrm>
    </dsp:sp>
    <dsp:sp modelId="{422FB7AC-F610-4910-A9B2-4778D27842DC}">
      <dsp:nvSpPr>
        <dsp:cNvPr id="0" name=""/>
        <dsp:cNvSpPr/>
      </dsp:nvSpPr>
      <dsp:spPr>
        <a:xfrm>
          <a:off x="3171712" y="739322"/>
          <a:ext cx="421434" cy="401518"/>
        </a:xfrm>
        <a:custGeom>
          <a:avLst/>
          <a:gdLst/>
          <a:ahLst/>
          <a:cxnLst/>
          <a:rect l="0" t="0" r="0" b="0"/>
          <a:pathLst>
            <a:path>
              <a:moveTo>
                <a:pt x="0" y="401518"/>
              </a:moveTo>
              <a:lnTo>
                <a:pt x="210717" y="401518"/>
              </a:lnTo>
              <a:lnTo>
                <a:pt x="210717" y="0"/>
              </a:lnTo>
              <a:lnTo>
                <a:pt x="421434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367877" y="925529"/>
        <a:ext cx="29104" cy="29104"/>
      </dsp:txXfrm>
    </dsp:sp>
    <dsp:sp modelId="{4099B0F9-6058-40E4-B482-090EA3690BE7}">
      <dsp:nvSpPr>
        <dsp:cNvPr id="0" name=""/>
        <dsp:cNvSpPr/>
      </dsp:nvSpPr>
      <dsp:spPr>
        <a:xfrm>
          <a:off x="643106" y="1140841"/>
          <a:ext cx="421434" cy="803037"/>
        </a:xfrm>
        <a:custGeom>
          <a:avLst/>
          <a:gdLst/>
          <a:ahLst/>
          <a:cxnLst/>
          <a:rect l="0" t="0" r="0" b="0"/>
          <a:pathLst>
            <a:path>
              <a:moveTo>
                <a:pt x="0" y="803037"/>
              </a:moveTo>
              <a:lnTo>
                <a:pt x="210717" y="803037"/>
              </a:lnTo>
              <a:lnTo>
                <a:pt x="210717" y="0"/>
              </a:lnTo>
              <a:lnTo>
                <a:pt x="42143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831150" y="1519687"/>
        <a:ext cx="45345" cy="45345"/>
      </dsp:txXfrm>
    </dsp:sp>
    <dsp:sp modelId="{3E684593-938B-4C53-AB7F-BFA69691FCC8}">
      <dsp:nvSpPr>
        <dsp:cNvPr id="0" name=""/>
        <dsp:cNvSpPr/>
      </dsp:nvSpPr>
      <dsp:spPr>
        <a:xfrm rot="16200000">
          <a:off x="-1368715" y="1622664"/>
          <a:ext cx="3381212" cy="6424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Evacuation Centre locations</a:t>
          </a:r>
          <a:endParaRPr lang="en-GB" sz="2300" kern="1200" dirty="0"/>
        </a:p>
      </dsp:txBody>
      <dsp:txXfrm>
        <a:off x="-1368715" y="1622664"/>
        <a:ext cx="3381212" cy="642430"/>
      </dsp:txXfrm>
    </dsp:sp>
    <dsp:sp modelId="{A091D646-DD72-4E9A-AAF7-2CA9C0CB1281}">
      <dsp:nvSpPr>
        <dsp:cNvPr id="0" name=""/>
        <dsp:cNvSpPr/>
      </dsp:nvSpPr>
      <dsp:spPr>
        <a:xfrm>
          <a:off x="1064540" y="819626"/>
          <a:ext cx="2107171" cy="6424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Suitability</a:t>
          </a:r>
          <a:endParaRPr lang="en-GB" sz="2200" kern="1200" dirty="0"/>
        </a:p>
      </dsp:txBody>
      <dsp:txXfrm>
        <a:off x="1064540" y="819626"/>
        <a:ext cx="2107171" cy="642430"/>
      </dsp:txXfrm>
    </dsp:sp>
    <dsp:sp modelId="{169E7200-EE30-4100-BEA4-251E21F42B76}">
      <dsp:nvSpPr>
        <dsp:cNvPr id="0" name=""/>
        <dsp:cNvSpPr/>
      </dsp:nvSpPr>
      <dsp:spPr>
        <a:xfrm>
          <a:off x="3593146" y="418107"/>
          <a:ext cx="2107171" cy="64243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Outside of hazard zone</a:t>
          </a:r>
          <a:endParaRPr lang="en-GB" sz="2200" kern="1200" dirty="0"/>
        </a:p>
      </dsp:txBody>
      <dsp:txXfrm>
        <a:off x="3593146" y="418107"/>
        <a:ext cx="2107171" cy="642430"/>
      </dsp:txXfrm>
    </dsp:sp>
    <dsp:sp modelId="{6598D8DE-D7DF-4ACC-BDAF-59FA080D838F}">
      <dsp:nvSpPr>
        <dsp:cNvPr id="0" name=""/>
        <dsp:cNvSpPr/>
      </dsp:nvSpPr>
      <dsp:spPr>
        <a:xfrm>
          <a:off x="3593146" y="1221145"/>
          <a:ext cx="2107171" cy="64243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Available space</a:t>
          </a:r>
          <a:endParaRPr lang="en-GB" sz="2200" kern="1200" dirty="0"/>
        </a:p>
      </dsp:txBody>
      <dsp:txXfrm>
        <a:off x="3593146" y="1221145"/>
        <a:ext cx="2107171" cy="642430"/>
      </dsp:txXfrm>
    </dsp:sp>
    <dsp:sp modelId="{37933C59-F5D2-4D8A-A695-C17155C64D64}">
      <dsp:nvSpPr>
        <dsp:cNvPr id="0" name=""/>
        <dsp:cNvSpPr/>
      </dsp:nvSpPr>
      <dsp:spPr>
        <a:xfrm>
          <a:off x="1064540" y="2425702"/>
          <a:ext cx="2107171" cy="6424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Proximity to affected people</a:t>
          </a:r>
          <a:endParaRPr lang="en-GB" sz="2200" kern="1200" dirty="0"/>
        </a:p>
      </dsp:txBody>
      <dsp:txXfrm>
        <a:off x="1064540" y="2425702"/>
        <a:ext cx="2107171" cy="642430"/>
      </dsp:txXfrm>
    </dsp:sp>
    <dsp:sp modelId="{4440E4E5-F6D3-4263-B729-E4F786FF417E}">
      <dsp:nvSpPr>
        <dsp:cNvPr id="0" name=""/>
        <dsp:cNvSpPr/>
      </dsp:nvSpPr>
      <dsp:spPr>
        <a:xfrm>
          <a:off x="3593146" y="2024183"/>
          <a:ext cx="2107171" cy="64243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Population density</a:t>
          </a:r>
          <a:endParaRPr lang="en-GB" sz="2200" kern="1200" dirty="0"/>
        </a:p>
      </dsp:txBody>
      <dsp:txXfrm>
        <a:off x="3593146" y="2024183"/>
        <a:ext cx="2107171" cy="642430"/>
      </dsp:txXfrm>
    </dsp:sp>
    <dsp:sp modelId="{DACE9742-94B9-47CC-B3A3-1721F1DDD213}">
      <dsp:nvSpPr>
        <dsp:cNvPr id="0" name=""/>
        <dsp:cNvSpPr/>
      </dsp:nvSpPr>
      <dsp:spPr>
        <a:xfrm>
          <a:off x="3593146" y="2827221"/>
          <a:ext cx="2107171" cy="64243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Multi Risk</a:t>
          </a:r>
          <a:endParaRPr lang="en-GB" sz="2200" kern="1200" dirty="0"/>
        </a:p>
      </dsp:txBody>
      <dsp:txXfrm>
        <a:off x="3593146" y="2827221"/>
        <a:ext cx="2107171" cy="642430"/>
      </dsp:txXfrm>
    </dsp:sp>
    <dsp:sp modelId="{55237E4E-6250-4F3A-A9A9-8C607881A638}">
      <dsp:nvSpPr>
        <dsp:cNvPr id="0" name=""/>
        <dsp:cNvSpPr/>
      </dsp:nvSpPr>
      <dsp:spPr>
        <a:xfrm>
          <a:off x="6121752" y="2024183"/>
          <a:ext cx="2107171" cy="64243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Floods</a:t>
          </a:r>
          <a:endParaRPr lang="en-GB" sz="2200" kern="1200" dirty="0"/>
        </a:p>
      </dsp:txBody>
      <dsp:txXfrm>
        <a:off x="6121752" y="2024183"/>
        <a:ext cx="2107171" cy="642430"/>
      </dsp:txXfrm>
    </dsp:sp>
    <dsp:sp modelId="{354E5626-65FB-4EF9-8160-31BEEBD4F04A}">
      <dsp:nvSpPr>
        <dsp:cNvPr id="0" name=""/>
        <dsp:cNvSpPr/>
      </dsp:nvSpPr>
      <dsp:spPr>
        <a:xfrm>
          <a:off x="6121752" y="2827221"/>
          <a:ext cx="2107171" cy="64243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Tsunami</a:t>
          </a:r>
          <a:endParaRPr lang="en-GB" sz="2200" kern="1200" dirty="0"/>
        </a:p>
      </dsp:txBody>
      <dsp:txXfrm>
        <a:off x="6121752" y="2827221"/>
        <a:ext cx="2107171" cy="642430"/>
      </dsp:txXfrm>
    </dsp:sp>
    <dsp:sp modelId="{B940E815-27FC-44FE-8FC1-9F19383EB433}">
      <dsp:nvSpPr>
        <dsp:cNvPr id="0" name=""/>
        <dsp:cNvSpPr/>
      </dsp:nvSpPr>
      <dsp:spPr>
        <a:xfrm>
          <a:off x="6121752" y="3630259"/>
          <a:ext cx="2107171" cy="64243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Forest fires</a:t>
          </a:r>
          <a:endParaRPr lang="en-GB" sz="2200" kern="1200" dirty="0"/>
        </a:p>
      </dsp:txBody>
      <dsp:txXfrm>
        <a:off x="6121752" y="3630259"/>
        <a:ext cx="2107171" cy="6424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AE1F23-4AA3-4029-984F-52E64E3EB8E6}">
      <dsp:nvSpPr>
        <dsp:cNvPr id="0" name=""/>
        <dsp:cNvSpPr/>
      </dsp:nvSpPr>
      <dsp:spPr>
        <a:xfrm>
          <a:off x="450" y="5015622"/>
          <a:ext cx="8228699" cy="773693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EC locations</a:t>
          </a:r>
          <a:endParaRPr lang="en-GB" sz="3200" kern="1200"/>
        </a:p>
      </dsp:txBody>
      <dsp:txXfrm>
        <a:off x="23111" y="5038283"/>
        <a:ext cx="8183377" cy="728371"/>
      </dsp:txXfrm>
    </dsp:sp>
    <dsp:sp modelId="{21E8628F-F5E1-460B-B043-86021A3C3810}">
      <dsp:nvSpPr>
        <dsp:cNvPr id="0" name=""/>
        <dsp:cNvSpPr/>
      </dsp:nvSpPr>
      <dsp:spPr>
        <a:xfrm>
          <a:off x="450" y="4180384"/>
          <a:ext cx="1362111" cy="773693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Suitability</a:t>
          </a:r>
        </a:p>
      </dsp:txBody>
      <dsp:txXfrm>
        <a:off x="23111" y="4203045"/>
        <a:ext cx="1316789" cy="728371"/>
      </dsp:txXfrm>
    </dsp:sp>
    <dsp:sp modelId="{E2008CD5-A1B6-43F3-9907-3AA7A244ECD8}">
      <dsp:nvSpPr>
        <dsp:cNvPr id="0" name=""/>
        <dsp:cNvSpPr/>
      </dsp:nvSpPr>
      <dsp:spPr>
        <a:xfrm>
          <a:off x="450" y="3345145"/>
          <a:ext cx="667047" cy="773693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Satellite images</a:t>
          </a:r>
          <a:endParaRPr lang="en-US" sz="1200" kern="1200" dirty="0"/>
        </a:p>
      </dsp:txBody>
      <dsp:txXfrm>
        <a:off x="19987" y="3364682"/>
        <a:ext cx="627973" cy="734619"/>
      </dsp:txXfrm>
    </dsp:sp>
    <dsp:sp modelId="{C4805B0C-E516-4FE1-BB08-2D50C91696DC}">
      <dsp:nvSpPr>
        <dsp:cNvPr id="0" name=""/>
        <dsp:cNvSpPr/>
      </dsp:nvSpPr>
      <dsp:spPr>
        <a:xfrm>
          <a:off x="695513" y="3345145"/>
          <a:ext cx="667047" cy="773693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Exclu-ded</a:t>
          </a:r>
          <a:r>
            <a:rPr lang="en-US" sz="1400" kern="1200" dirty="0" smtClean="0"/>
            <a:t> areas</a:t>
          </a:r>
        </a:p>
      </dsp:txBody>
      <dsp:txXfrm>
        <a:off x="715050" y="3364682"/>
        <a:ext cx="627973" cy="734619"/>
      </dsp:txXfrm>
    </dsp:sp>
    <dsp:sp modelId="{15C11DE8-2E44-4A20-97C7-AAE693AFB854}">
      <dsp:nvSpPr>
        <dsp:cNvPr id="0" name=""/>
        <dsp:cNvSpPr/>
      </dsp:nvSpPr>
      <dsp:spPr>
        <a:xfrm>
          <a:off x="1418593" y="4180384"/>
          <a:ext cx="6810556" cy="773693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Population at risk</a:t>
          </a:r>
        </a:p>
      </dsp:txBody>
      <dsp:txXfrm>
        <a:off x="1441254" y="4203045"/>
        <a:ext cx="6765234" cy="728371"/>
      </dsp:txXfrm>
    </dsp:sp>
    <dsp:sp modelId="{D20364D4-CB84-4F66-BAAC-D3AF2D378A3D}">
      <dsp:nvSpPr>
        <dsp:cNvPr id="0" name=""/>
        <dsp:cNvSpPr/>
      </dsp:nvSpPr>
      <dsp:spPr>
        <a:xfrm>
          <a:off x="1418593" y="3345145"/>
          <a:ext cx="6115492" cy="773693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Multi risk</a:t>
          </a:r>
        </a:p>
      </dsp:txBody>
      <dsp:txXfrm>
        <a:off x="1441254" y="3367806"/>
        <a:ext cx="6070170" cy="728371"/>
      </dsp:txXfrm>
    </dsp:sp>
    <dsp:sp modelId="{40B41DC1-7F50-4C99-86D0-262543F886C9}">
      <dsp:nvSpPr>
        <dsp:cNvPr id="0" name=""/>
        <dsp:cNvSpPr/>
      </dsp:nvSpPr>
      <dsp:spPr>
        <a:xfrm>
          <a:off x="1418593" y="2509906"/>
          <a:ext cx="667047" cy="773693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Fire risk</a:t>
          </a:r>
          <a:endParaRPr lang="en-US" sz="1800" kern="1200" dirty="0" smtClean="0"/>
        </a:p>
      </dsp:txBody>
      <dsp:txXfrm>
        <a:off x="1438130" y="2529443"/>
        <a:ext cx="627973" cy="734619"/>
      </dsp:txXfrm>
    </dsp:sp>
    <dsp:sp modelId="{04393E7F-462C-40B4-A92F-9110D397A55D}">
      <dsp:nvSpPr>
        <dsp:cNvPr id="0" name=""/>
        <dsp:cNvSpPr/>
      </dsp:nvSpPr>
      <dsp:spPr>
        <a:xfrm>
          <a:off x="2099649" y="2509906"/>
          <a:ext cx="1348103" cy="773693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Tsunami risk</a:t>
          </a:r>
        </a:p>
      </dsp:txBody>
      <dsp:txXfrm>
        <a:off x="2122310" y="2532567"/>
        <a:ext cx="1302781" cy="728371"/>
      </dsp:txXfrm>
    </dsp:sp>
    <dsp:sp modelId="{548C5720-DE7D-4FB6-AEFA-AEB317738737}">
      <dsp:nvSpPr>
        <dsp:cNvPr id="0" name=""/>
        <dsp:cNvSpPr/>
      </dsp:nvSpPr>
      <dsp:spPr>
        <a:xfrm>
          <a:off x="2099649" y="1674668"/>
          <a:ext cx="667047" cy="773693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Tsunami hazard</a:t>
          </a:r>
        </a:p>
      </dsp:txBody>
      <dsp:txXfrm>
        <a:off x="2119186" y="1694205"/>
        <a:ext cx="627973" cy="734619"/>
      </dsp:txXfrm>
    </dsp:sp>
    <dsp:sp modelId="{93FC3F0C-73D0-4BEC-B8C6-671F175539CA}">
      <dsp:nvSpPr>
        <dsp:cNvPr id="0" name=""/>
        <dsp:cNvSpPr/>
      </dsp:nvSpPr>
      <dsp:spPr>
        <a:xfrm>
          <a:off x="2780704" y="1674668"/>
          <a:ext cx="667047" cy="773693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Flood </a:t>
          </a:r>
          <a:r>
            <a:rPr lang="en-US" sz="1200" kern="1200" dirty="0" err="1" smtClean="0"/>
            <a:t>vulnera-bility</a:t>
          </a:r>
          <a:endParaRPr lang="en-US" sz="1200" kern="1200" dirty="0" smtClean="0"/>
        </a:p>
      </dsp:txBody>
      <dsp:txXfrm>
        <a:off x="2800241" y="1694205"/>
        <a:ext cx="627973" cy="734619"/>
      </dsp:txXfrm>
    </dsp:sp>
    <dsp:sp modelId="{2702D503-65F4-4A92-8534-E67D54BBCF8E}">
      <dsp:nvSpPr>
        <dsp:cNvPr id="0" name=""/>
        <dsp:cNvSpPr/>
      </dsp:nvSpPr>
      <dsp:spPr>
        <a:xfrm>
          <a:off x="3461760" y="2509906"/>
          <a:ext cx="4072325" cy="773693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Flood risk</a:t>
          </a:r>
          <a:endParaRPr lang="en-US" sz="1800" kern="1200" dirty="0" smtClean="0"/>
        </a:p>
      </dsp:txBody>
      <dsp:txXfrm>
        <a:off x="3484421" y="2532567"/>
        <a:ext cx="4027003" cy="728371"/>
      </dsp:txXfrm>
    </dsp:sp>
    <dsp:sp modelId="{C67F18BF-9D15-42AD-845F-9A288FBD3AA4}">
      <dsp:nvSpPr>
        <dsp:cNvPr id="0" name=""/>
        <dsp:cNvSpPr/>
      </dsp:nvSpPr>
      <dsp:spPr>
        <a:xfrm>
          <a:off x="3461760" y="1674668"/>
          <a:ext cx="2029158" cy="773693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Flood hazard</a:t>
          </a:r>
        </a:p>
      </dsp:txBody>
      <dsp:txXfrm>
        <a:off x="3484421" y="1697329"/>
        <a:ext cx="1983836" cy="728371"/>
      </dsp:txXfrm>
    </dsp:sp>
    <dsp:sp modelId="{A34BBA5E-C2D0-43F9-8127-5D8D637DDCB4}">
      <dsp:nvSpPr>
        <dsp:cNvPr id="0" name=""/>
        <dsp:cNvSpPr/>
      </dsp:nvSpPr>
      <dsp:spPr>
        <a:xfrm>
          <a:off x="3461760" y="839429"/>
          <a:ext cx="667047" cy="773693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Rain</a:t>
          </a:r>
        </a:p>
      </dsp:txBody>
      <dsp:txXfrm>
        <a:off x="3481297" y="858966"/>
        <a:ext cx="627973" cy="734619"/>
      </dsp:txXfrm>
    </dsp:sp>
    <dsp:sp modelId="{DB1ECC6C-E040-4E6B-995A-3CAE73C26818}">
      <dsp:nvSpPr>
        <dsp:cNvPr id="0" name=""/>
        <dsp:cNvSpPr/>
      </dsp:nvSpPr>
      <dsp:spPr>
        <a:xfrm>
          <a:off x="4142816" y="839429"/>
          <a:ext cx="667047" cy="773693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Slope</a:t>
          </a:r>
        </a:p>
      </dsp:txBody>
      <dsp:txXfrm>
        <a:off x="4162353" y="858966"/>
        <a:ext cx="627973" cy="734619"/>
      </dsp:txXfrm>
    </dsp:sp>
    <dsp:sp modelId="{70413537-F712-43F7-BF18-B077DE8368C7}">
      <dsp:nvSpPr>
        <dsp:cNvPr id="0" name=""/>
        <dsp:cNvSpPr/>
      </dsp:nvSpPr>
      <dsp:spPr>
        <a:xfrm>
          <a:off x="4142816" y="4190"/>
          <a:ext cx="667047" cy="773693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DEM</a:t>
          </a:r>
        </a:p>
      </dsp:txBody>
      <dsp:txXfrm>
        <a:off x="4162353" y="23727"/>
        <a:ext cx="627973" cy="734619"/>
      </dsp:txXfrm>
    </dsp:sp>
    <dsp:sp modelId="{B2554238-D90E-4B85-8546-B78891804BF4}">
      <dsp:nvSpPr>
        <dsp:cNvPr id="0" name=""/>
        <dsp:cNvSpPr/>
      </dsp:nvSpPr>
      <dsp:spPr>
        <a:xfrm>
          <a:off x="4823871" y="839429"/>
          <a:ext cx="667047" cy="773693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…</a:t>
          </a:r>
          <a:endParaRPr lang="en-GB" kern="1200" dirty="0"/>
        </a:p>
      </dsp:txBody>
      <dsp:txXfrm>
        <a:off x="4843408" y="858966"/>
        <a:ext cx="627973" cy="734619"/>
      </dsp:txXfrm>
    </dsp:sp>
    <dsp:sp modelId="{BD70FAC2-35B1-4D99-BE0E-853DDD64F5F4}">
      <dsp:nvSpPr>
        <dsp:cNvPr id="0" name=""/>
        <dsp:cNvSpPr/>
      </dsp:nvSpPr>
      <dsp:spPr>
        <a:xfrm>
          <a:off x="5504927" y="1674668"/>
          <a:ext cx="2029158" cy="773693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Flood vulnerability</a:t>
          </a:r>
        </a:p>
      </dsp:txBody>
      <dsp:txXfrm>
        <a:off x="5527588" y="1697329"/>
        <a:ext cx="1983836" cy="728371"/>
      </dsp:txXfrm>
    </dsp:sp>
    <dsp:sp modelId="{3570B0EC-FD29-45E9-9C7A-73D27997F055}">
      <dsp:nvSpPr>
        <dsp:cNvPr id="0" name=""/>
        <dsp:cNvSpPr/>
      </dsp:nvSpPr>
      <dsp:spPr>
        <a:xfrm>
          <a:off x="5504927" y="839429"/>
          <a:ext cx="667047" cy="773693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Depen-dency</a:t>
          </a:r>
          <a:endParaRPr lang="en-US" sz="1400" kern="1200" dirty="0" smtClean="0"/>
        </a:p>
      </dsp:txBody>
      <dsp:txXfrm>
        <a:off x="5524464" y="858966"/>
        <a:ext cx="627973" cy="734619"/>
      </dsp:txXfrm>
    </dsp:sp>
    <dsp:sp modelId="{EA3211F4-C278-4C6E-B396-3F07D6A8FD7E}">
      <dsp:nvSpPr>
        <dsp:cNvPr id="0" name=""/>
        <dsp:cNvSpPr/>
      </dsp:nvSpPr>
      <dsp:spPr>
        <a:xfrm>
          <a:off x="6185982" y="839429"/>
          <a:ext cx="667047" cy="773693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Low </a:t>
          </a:r>
          <a:r>
            <a:rPr lang="en-US" sz="1100" kern="1200" dirty="0" err="1" smtClean="0"/>
            <a:t>buiildings</a:t>
          </a:r>
          <a:endParaRPr lang="en-US" sz="1100" kern="1200" dirty="0" smtClean="0"/>
        </a:p>
      </dsp:txBody>
      <dsp:txXfrm>
        <a:off x="6205519" y="858966"/>
        <a:ext cx="627973" cy="734619"/>
      </dsp:txXfrm>
    </dsp:sp>
    <dsp:sp modelId="{E30AF98D-0C22-48A7-8BA1-46C10586846E}">
      <dsp:nvSpPr>
        <dsp:cNvPr id="0" name=""/>
        <dsp:cNvSpPr/>
      </dsp:nvSpPr>
      <dsp:spPr>
        <a:xfrm>
          <a:off x="6867038" y="839429"/>
          <a:ext cx="667047" cy="773693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…</a:t>
          </a:r>
          <a:endParaRPr lang="en-US" sz="1100" kern="1200" dirty="0" smtClean="0"/>
        </a:p>
      </dsp:txBody>
      <dsp:txXfrm>
        <a:off x="6886575" y="858966"/>
        <a:ext cx="627973" cy="734619"/>
      </dsp:txXfrm>
    </dsp:sp>
    <dsp:sp modelId="{FC36A1E7-6389-44E7-8A48-E30E6E28D69F}">
      <dsp:nvSpPr>
        <dsp:cNvPr id="0" name=""/>
        <dsp:cNvSpPr/>
      </dsp:nvSpPr>
      <dsp:spPr>
        <a:xfrm>
          <a:off x="7562102" y="3345145"/>
          <a:ext cx="667047" cy="773693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Population density</a:t>
          </a:r>
          <a:endParaRPr lang="en-US" sz="1050" kern="1200" dirty="0"/>
        </a:p>
      </dsp:txBody>
      <dsp:txXfrm>
        <a:off x="7581639" y="3364682"/>
        <a:ext cx="627973" cy="734619"/>
      </dsp:txXfrm>
    </dsp:sp>
    <dsp:sp modelId="{2C72EDB7-6773-4027-A950-1D82F89C3C86}">
      <dsp:nvSpPr>
        <dsp:cNvPr id="0" name=""/>
        <dsp:cNvSpPr/>
      </dsp:nvSpPr>
      <dsp:spPr>
        <a:xfrm>
          <a:off x="7562102" y="2509906"/>
          <a:ext cx="667047" cy="773693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census</a:t>
          </a:r>
        </a:p>
      </dsp:txBody>
      <dsp:txXfrm>
        <a:off x="7581639" y="2529443"/>
        <a:ext cx="627973" cy="734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2FAA8-7B47-44B1-9EE1-1CD9B2410DC7}" type="datetimeFigureOut">
              <a:rPr lang="en-GB" smtClean="0"/>
              <a:pPr/>
              <a:t>31/10/2012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E178B-694F-46B2-8D06-8430F1FA7A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713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 goes back to yesterday’s notion of translation -</a:t>
            </a:r>
            <a:r>
              <a:rPr lang="en-US" baseline="0" dirty="0" smtClean="0"/>
              <a:t> not just between languages, but also between people of various backgrounds 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Common understanding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E178B-694F-46B2-8D06-8430F1FA7A61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991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 goes back to yesterday’s notion of translation -</a:t>
            </a:r>
            <a:r>
              <a:rPr lang="en-US" baseline="0" dirty="0" smtClean="0"/>
              <a:t> not just between languages, but also between people of various backgrounds 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Common understanding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E178B-694F-46B2-8D06-8430F1FA7A61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991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Low houses</a:t>
            </a:r>
          </a:p>
          <a:p>
            <a:r>
              <a:rPr lang="en-US" dirty="0" smtClean="0"/>
              <a:t>Dependency</a:t>
            </a:r>
            <a:r>
              <a:rPr lang="en-US" baseline="0" dirty="0" smtClean="0"/>
              <a:t> ratio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E178B-694F-46B2-8D06-8430F1FA7A61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368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Ground Permeability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E178B-694F-46B2-8D06-8430F1FA7A61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Forest Fire Risk Map (Figure 18) is the result of multi-criteria analysis (Almeida et al., 1995 and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Chuvieco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al., 1989) and conducted by the ANPC (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Autorida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Nacional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Protecção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Civil), DGRF (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Direcção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Geral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Recursos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Florestais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IGEO (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Instituto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Geográfico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Português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and INE (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Instituto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Nacional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Estatistica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E178B-694F-46B2-8D06-8430F1FA7A61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880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Around</a:t>
            </a:r>
            <a:r>
              <a:rPr lang="en-US" baseline="0" dirty="0" smtClean="0"/>
              <a:t> 5</a:t>
            </a:r>
            <a:r>
              <a:rPr lang="en-US" baseline="30000" dirty="0" smtClean="0"/>
              <a:t>th</a:t>
            </a:r>
            <a:r>
              <a:rPr lang="en-US" baseline="0" dirty="0" smtClean="0"/>
              <a:t> of the entire model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E178B-694F-46B2-8D06-8430F1FA7A61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552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Improvements in </a:t>
            </a:r>
            <a:r>
              <a:rPr lang="en-US" dirty="0" err="1" smtClean="0"/>
              <a:t>modelling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potential for on the fly updating and re-</a:t>
            </a:r>
            <a:r>
              <a:rPr lang="en-US" dirty="0" err="1" smtClean="0">
                <a:sym typeface="Wingdings" pitchFamily="2" charset="2"/>
              </a:rPr>
              <a:t>modelling</a:t>
            </a:r>
            <a:r>
              <a:rPr lang="en-US" baseline="0" dirty="0" smtClean="0">
                <a:sym typeface="Wingdings" pitchFamily="2" charset="2"/>
              </a:rPr>
              <a:t> as live data comes in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E178B-694F-46B2-8D06-8430F1FA7A61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670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Experts:</a:t>
            </a:r>
            <a:r>
              <a:rPr lang="en-US" baseline="0" dirty="0" smtClean="0"/>
              <a:t> geological engineer,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E178B-694F-46B2-8D06-8430F1FA7A61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579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6093-C9E7-4EDE-9CDE-A9CCD2B3CDB3}" type="datetime1">
              <a:rPr lang="en-GB" smtClean="0"/>
              <a:pPr/>
              <a:t>31/10/2012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Lukasz Kruk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14E0-D0E4-4EF1-8C4B-A013C614D3A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521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FBA3-281B-4673-83EA-190B95722731}" type="datetime1">
              <a:rPr lang="en-GB" smtClean="0"/>
              <a:pPr/>
              <a:t>31/10/2012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Lukasz Kruk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14E0-D0E4-4EF1-8C4B-A013C614D3A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58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E6C5-8ED7-406E-B120-872CE1586A85}" type="datetime1">
              <a:rPr lang="en-GB" smtClean="0"/>
              <a:pPr/>
              <a:t>31/10/2012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Lukasz Kruk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14E0-D0E4-4EF1-8C4B-A013C614D3A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66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702B-6A83-4071-B868-C81EE4A57231}" type="datetime1">
              <a:rPr lang="en-GB" smtClean="0"/>
              <a:pPr/>
              <a:t>31/10/2012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Lukasz Kruk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14E0-D0E4-4EF1-8C4B-A013C614D3A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78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4CE74-8889-40FB-B163-E9CE0CAA9A86}" type="datetime1">
              <a:rPr lang="en-GB" smtClean="0"/>
              <a:pPr/>
              <a:t>31/10/2012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Lukasz Kruk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14E0-D0E4-4EF1-8C4B-A013C614D3A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98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55DD-DB65-4BB4-ADC9-DA76C7042819}" type="datetime1">
              <a:rPr lang="en-GB" smtClean="0"/>
              <a:pPr/>
              <a:t>31/10/2012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Lukasz Kruk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14E0-D0E4-4EF1-8C4B-A013C614D3A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62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BAB53-BA62-42EC-B1A5-B29C442C37A3}" type="datetime1">
              <a:rPr lang="en-GB" smtClean="0"/>
              <a:pPr/>
              <a:t>31/10/2012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Lukasz Kruk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14E0-D0E4-4EF1-8C4B-A013C614D3A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858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308C-7AA2-43D3-BCB5-D3E4B186902D}" type="datetime1">
              <a:rPr lang="en-GB" smtClean="0"/>
              <a:pPr/>
              <a:t>31/10/2012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Lukasz Kruk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14E0-D0E4-4EF1-8C4B-A013C614D3A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648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61C7-17AB-4E74-A259-32DED8C92917}" type="datetime1">
              <a:rPr lang="en-GB" smtClean="0"/>
              <a:pPr/>
              <a:t>31/10/2012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Lukasz Kruk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14E0-D0E4-4EF1-8C4B-A013C614D3A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59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0BAF-3B7C-4A97-964D-A26B703EFCF5}" type="datetime1">
              <a:rPr lang="en-GB" smtClean="0"/>
              <a:pPr/>
              <a:t>31/10/2012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Lukasz Kruk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14E0-D0E4-4EF1-8C4B-A013C614D3A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119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5E60B-4D6C-455C-AC72-205599435C9C}" type="datetime1">
              <a:rPr lang="en-GB" smtClean="0"/>
              <a:pPr/>
              <a:t>31/10/2012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Lukasz Kruk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14E0-D0E4-4EF1-8C4B-A013C614D3A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950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4F63E-AA4A-4320-BD02-A87AE9BBB604}" type="datetime1">
              <a:rPr lang="en-GB" smtClean="0"/>
              <a:pPr/>
              <a:t>31/10/2012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Lukasz Kruk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B14E0-D0E4-4EF1-8C4B-A013C614D3A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60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s.google.com/site/mgtgps2011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7848" y="2130425"/>
            <a:ext cx="7772400" cy="1470025"/>
          </a:xfrm>
        </p:spPr>
        <p:txBody>
          <a:bodyPr/>
          <a:lstStyle/>
          <a:p>
            <a:r>
              <a:rPr lang="en-US" dirty="0" smtClean="0"/>
              <a:t>Multi-hazard GIS analysis for Evacuation Centre locations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645024"/>
            <a:ext cx="7984976" cy="2495128"/>
          </a:xfrm>
        </p:spPr>
        <p:txBody>
          <a:bodyPr/>
          <a:lstStyle/>
          <a:p>
            <a:r>
              <a:rPr lang="en-US" dirty="0" smtClean="0"/>
              <a:t>…an open data approach</a:t>
            </a:r>
          </a:p>
          <a:p>
            <a:endParaRPr lang="en-US" dirty="0" smtClean="0"/>
          </a:p>
          <a:p>
            <a:endParaRPr lang="en-US" dirty="0"/>
          </a:p>
          <a:p>
            <a:pPr algn="r"/>
            <a:r>
              <a:rPr lang="en-US" sz="2400" dirty="0" smtClean="0">
                <a:solidFill>
                  <a:schemeClr val="tx1"/>
                </a:solidFill>
              </a:rPr>
              <a:t>Presentation by Lukasz Kruk</a:t>
            </a:r>
          </a:p>
        </p:txBody>
      </p:sp>
    </p:spTree>
    <p:extLst>
      <p:ext uri="{BB962C8B-B14F-4D97-AF65-F5344CB8AC3E}">
        <p14:creationId xmlns:p14="http://schemas.microsoft.com/office/powerpoint/2010/main" val="305842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process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777735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3A40-447B-4BCF-9ED8-E9491EBDF392}" type="datetime1">
              <a:rPr lang="en-GB" smtClean="0"/>
              <a:pPr/>
              <a:t>31/10/2012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Lukasz Kruk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14E0-D0E4-4EF1-8C4B-A013C614D3A6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5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 descr="GPS2011_Lisbon_Evacuation_Centres.pdf - Adobe Acrobat Pro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8" t="16914" r="14894" b="5983"/>
          <a:stretch/>
        </p:blipFill>
        <p:spPr>
          <a:xfrm>
            <a:off x="107504" y="188640"/>
            <a:ext cx="9000000" cy="600987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702B-6A83-4071-B868-C81EE4A57231}" type="datetime1">
              <a:rPr lang="en-GB" smtClean="0"/>
              <a:pPr/>
              <a:t>31/10/2012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Lukasz Kruk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14E0-D0E4-4EF1-8C4B-A013C614D3A6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7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 descr="GPS2011_Lisbon_Evacuation_Centres.pdf - Adobe Acrobat Pro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0" t="16139" r="14907" b="6586"/>
          <a:stretch/>
        </p:blipFill>
        <p:spPr>
          <a:xfrm>
            <a:off x="108504" y="188640"/>
            <a:ext cx="9000000" cy="602668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702B-6A83-4071-B868-C81EE4A57231}" type="datetime1">
              <a:rPr lang="en-GB" smtClean="0"/>
              <a:pPr/>
              <a:t>31/10/2012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Lukasz Kruk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14E0-D0E4-4EF1-8C4B-A013C614D3A6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2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 descr="GPS2011_Lisbon_Evacuation_Centres.pdf - Adobe Acrobat Pro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5" t="17303" r="14934" b="5422"/>
          <a:stretch/>
        </p:blipFill>
        <p:spPr>
          <a:xfrm>
            <a:off x="107504" y="188640"/>
            <a:ext cx="9000000" cy="602490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702B-6A83-4071-B868-C81EE4A57231}" type="datetime1">
              <a:rPr lang="en-GB" smtClean="0"/>
              <a:pPr/>
              <a:t>31/10/2012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Lukasz Kruk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14E0-D0E4-4EF1-8C4B-A013C614D3A6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32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bbbbbb</a:t>
            </a:r>
            <a:endParaRPr lang="en-GB" dirty="0"/>
          </a:p>
        </p:txBody>
      </p:sp>
      <p:pic>
        <p:nvPicPr>
          <p:cNvPr id="7" name="Content Placeholder 6" descr="GPS2011_Lisbon_Evacuation_Centres.pdf - Adobe Acrobat Pro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5" t="16227" r="14992" b="6409"/>
          <a:stretch/>
        </p:blipFill>
        <p:spPr>
          <a:xfrm>
            <a:off x="107504" y="188640"/>
            <a:ext cx="9000000" cy="603623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702B-6A83-4071-B868-C81EE4A57231}" type="datetime1">
              <a:rPr lang="en-GB" smtClean="0"/>
              <a:pPr/>
              <a:t>31/10/2012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Lukasz Kruk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14E0-D0E4-4EF1-8C4B-A013C614D3A6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69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0056729"/>
              </p:ext>
            </p:extLst>
          </p:nvPr>
        </p:nvGraphicFramePr>
        <p:xfrm>
          <a:off x="457200" y="332656"/>
          <a:ext cx="8229600" cy="5793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68722-49A8-49D3-8FCC-7EBFA73C569F}" type="datetime1">
              <a:rPr lang="en-GB" smtClean="0"/>
              <a:pPr/>
              <a:t>31/10/2012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Lukasz Kruk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14E0-D0E4-4EF1-8C4B-A013C614D3A6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54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as a model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"/>
          <a:stretch/>
        </p:blipFill>
        <p:spPr>
          <a:xfrm>
            <a:off x="2051721" y="1371600"/>
            <a:ext cx="5040558" cy="504146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702B-6A83-4071-B868-C81EE4A57231}" type="datetime1">
              <a:rPr lang="en-GB" smtClean="0"/>
              <a:pPr/>
              <a:t>31/10/2012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Lukasz Kruk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14E0-D0E4-4EF1-8C4B-A013C614D3A6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18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 as a model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Entire process was written in ArcGIS Model Builder</a:t>
            </a:r>
          </a:p>
          <a:p>
            <a:pPr lvl="1"/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Which means it can be re-run with other data</a:t>
            </a:r>
            <a:br>
              <a:rPr lang="en-GB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...as long as it is standardised</a:t>
            </a:r>
            <a:br>
              <a:rPr lang="en-GB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...and done with domain expertise</a:t>
            </a:r>
            <a:br>
              <a:rPr lang="en-GB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...and it is not completely automated</a:t>
            </a:r>
          </a:p>
          <a:p>
            <a:pPr lvl="1"/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CODs and FODs</a:t>
            </a:r>
          </a:p>
          <a:p>
            <a:pPr lvl="1"/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HXL</a:t>
            </a:r>
          </a:p>
          <a:p>
            <a:endParaRPr lang="en-GB" dirty="0" smtClean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702B-6A83-4071-B868-C81EE4A57231}" type="datetime1">
              <a:rPr lang="en-GB" smtClean="0"/>
              <a:pPr/>
              <a:t>31/10/2012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Lukasz Kruk</a:t>
            </a: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14E0-D0E4-4EF1-8C4B-A013C614D3A6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 as a model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Entire process was written in ArcGIS Model Builder</a:t>
            </a:r>
          </a:p>
          <a:p>
            <a:pPr lvl="1"/>
            <a:r>
              <a:rPr lang="en-GB" dirty="0" smtClean="0"/>
              <a:t>Which means it can be re-run with other data</a:t>
            </a:r>
            <a:br>
              <a:rPr lang="en-GB" dirty="0" smtClean="0"/>
            </a:br>
            <a:r>
              <a:rPr lang="en-GB" dirty="0" smtClean="0"/>
              <a:t>...as long as it is standardised</a:t>
            </a:r>
            <a:br>
              <a:rPr lang="en-GB" dirty="0" smtClean="0"/>
            </a:br>
            <a:r>
              <a:rPr lang="en-GB" dirty="0" smtClean="0"/>
              <a:t>...and done with domain expertise</a:t>
            </a:r>
            <a:br>
              <a:rPr lang="en-GB" dirty="0" smtClean="0"/>
            </a:br>
            <a:r>
              <a:rPr lang="en-GB" dirty="0" smtClean="0"/>
              <a:t>...and it is not completely automated</a:t>
            </a:r>
          </a:p>
          <a:p>
            <a:pPr lvl="1"/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CODs and FODs</a:t>
            </a:r>
          </a:p>
          <a:p>
            <a:pPr lvl="1"/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HXL</a:t>
            </a:r>
          </a:p>
          <a:p>
            <a:endParaRPr lang="en-GB" dirty="0" smtClean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702B-6A83-4071-B868-C81EE4A57231}" type="datetime1">
              <a:rPr lang="en-GB" smtClean="0"/>
              <a:pPr/>
              <a:t>31/10/2012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Lukasz Kruk</a:t>
            </a: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14E0-D0E4-4EF1-8C4B-A013C614D3A6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 as a model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Entire process was written in ArcGIS Model Builder</a:t>
            </a:r>
          </a:p>
          <a:p>
            <a:pPr lvl="1"/>
            <a:r>
              <a:rPr lang="en-GB" dirty="0" smtClean="0"/>
              <a:t>Which means it can be re-run with other data</a:t>
            </a:r>
            <a:br>
              <a:rPr lang="en-GB" dirty="0" smtClean="0"/>
            </a:br>
            <a:r>
              <a:rPr lang="en-GB" dirty="0" smtClean="0"/>
              <a:t>...as long as it is standardised</a:t>
            </a:r>
            <a:br>
              <a:rPr lang="en-GB" dirty="0" smtClean="0"/>
            </a:br>
            <a:r>
              <a:rPr lang="en-GB" dirty="0" smtClean="0"/>
              <a:t>...and done with domain expertise</a:t>
            </a:r>
            <a:br>
              <a:rPr lang="en-GB" dirty="0" smtClean="0"/>
            </a:br>
            <a:r>
              <a:rPr lang="en-GB" dirty="0" smtClean="0"/>
              <a:t>...and it is not completely automated</a:t>
            </a:r>
          </a:p>
          <a:p>
            <a:pPr lvl="1"/>
            <a:r>
              <a:rPr lang="en-GB" dirty="0" smtClean="0"/>
              <a:t>CODs and FODs</a:t>
            </a:r>
          </a:p>
          <a:p>
            <a:pPr lvl="1"/>
            <a:r>
              <a:rPr lang="en-GB" dirty="0" smtClean="0"/>
              <a:t>HXL</a:t>
            </a:r>
          </a:p>
          <a:p>
            <a:endParaRPr lang="en-GB" dirty="0" smtClean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702B-6A83-4071-B868-C81EE4A57231}" type="datetime1">
              <a:rPr lang="en-GB" smtClean="0"/>
              <a:pPr/>
              <a:t>31/10/2012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Lukasz Kruk</a:t>
            </a: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14E0-D0E4-4EF1-8C4B-A013C614D3A6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Student exercise at UN </a:t>
            </a:r>
            <a:r>
              <a:rPr lang="en-US" dirty="0" err="1"/>
              <a:t>Lisboa</a:t>
            </a:r>
            <a:endParaRPr lang="en-US" dirty="0"/>
          </a:p>
          <a:p>
            <a:pPr lvl="1"/>
            <a:r>
              <a:rPr lang="en-US" dirty="0"/>
              <a:t>One month</a:t>
            </a:r>
          </a:p>
          <a:p>
            <a:pPr lvl="1"/>
            <a:r>
              <a:rPr lang="en-US" dirty="0" smtClean="0"/>
              <a:t>Eleven GIS </a:t>
            </a:r>
            <a:r>
              <a:rPr lang="en-US" dirty="0"/>
              <a:t>students</a:t>
            </a:r>
          </a:p>
          <a:p>
            <a:pPr lvl="1"/>
            <a:r>
              <a:rPr lang="en-US" dirty="0"/>
              <a:t>With support from </a:t>
            </a:r>
            <a:r>
              <a:rPr lang="en-US" dirty="0" err="1"/>
              <a:t>Protecção</a:t>
            </a:r>
            <a:r>
              <a:rPr lang="en-US" dirty="0"/>
              <a:t> Civil </a:t>
            </a:r>
            <a:r>
              <a:rPr lang="en-US" dirty="0" smtClean="0"/>
              <a:t>and Red Cross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Available data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Elevation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Road network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Land cover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Census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7F268-6154-449F-BFB1-0F216B78F91F}" type="datetime1">
              <a:rPr lang="en-GB" smtClean="0"/>
              <a:pPr/>
              <a:t>31/10/2012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Lukasz Kruk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14E0-D0E4-4EF1-8C4B-A013C614D3A6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37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Ability to automate significant part of the process, but</a:t>
            </a:r>
          </a:p>
          <a:p>
            <a:r>
              <a:rPr lang="en-US" dirty="0"/>
              <a:t>Data availability </a:t>
            </a:r>
            <a:r>
              <a:rPr lang="en-US" dirty="0" smtClean="0"/>
              <a:t>is a problem, and</a:t>
            </a:r>
            <a:endParaRPr lang="en-US" dirty="0"/>
          </a:p>
          <a:p>
            <a:r>
              <a:rPr lang="en-US" dirty="0"/>
              <a:t>Domain </a:t>
            </a:r>
            <a:r>
              <a:rPr lang="en-US" dirty="0" smtClean="0"/>
              <a:t>experts are critical for meaningful </a:t>
            </a:r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702B-6A83-4071-B868-C81EE4A57231}" type="datetime1">
              <a:rPr lang="en-GB" smtClean="0"/>
              <a:pPr/>
              <a:t>31/10/2012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Lukasz Kruk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14E0-D0E4-4EF1-8C4B-A013C614D3A6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54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576" y="1484784"/>
            <a:ext cx="7643192" cy="12527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 dirty="0" smtClean="0">
                <a:hlinkClick r:id="rId2"/>
              </a:rPr>
              <a:t>https://sites.google.com/site/mgtgps2011/</a:t>
            </a:r>
            <a:endParaRPr lang="en-GB" sz="3200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259632" y="3356992"/>
            <a:ext cx="6696744" cy="2769171"/>
          </a:xfrm>
        </p:spPr>
        <p:txBody>
          <a:bodyPr numCol="2">
            <a:noAutofit/>
          </a:bodyPr>
          <a:lstStyle/>
          <a:p>
            <a:r>
              <a:rPr lang="en-US" sz="2400" dirty="0" err="1" smtClean="0"/>
              <a:t>Avit</a:t>
            </a:r>
            <a:r>
              <a:rPr lang="en-US" sz="2400" dirty="0" smtClean="0"/>
              <a:t> </a:t>
            </a:r>
            <a:r>
              <a:rPr lang="en-US" sz="2400" dirty="0" err="1" smtClean="0"/>
              <a:t>Bhowmik</a:t>
            </a:r>
            <a:endParaRPr lang="en-US" sz="2400" dirty="0" smtClean="0"/>
          </a:p>
          <a:p>
            <a:r>
              <a:rPr lang="en-US" sz="2400" dirty="0" smtClean="0"/>
              <a:t>Joao </a:t>
            </a:r>
            <a:r>
              <a:rPr lang="en-US" sz="2400" dirty="0" err="1" smtClean="0"/>
              <a:t>Blasquez</a:t>
            </a:r>
            <a:endParaRPr lang="en-US" sz="2400" dirty="0" smtClean="0"/>
          </a:p>
          <a:p>
            <a:r>
              <a:rPr lang="en-US" sz="2400" dirty="0" smtClean="0"/>
              <a:t>Susan </a:t>
            </a:r>
            <a:r>
              <a:rPr lang="en-US" sz="2400" dirty="0" err="1" smtClean="0"/>
              <a:t>Bumpus</a:t>
            </a:r>
            <a:endParaRPr lang="en-US" sz="2400" dirty="0" smtClean="0"/>
          </a:p>
          <a:p>
            <a:r>
              <a:rPr lang="en-US" sz="2400" dirty="0" smtClean="0"/>
              <a:t>Sergio Clark</a:t>
            </a:r>
          </a:p>
          <a:p>
            <a:r>
              <a:rPr lang="en-US" sz="2400" dirty="0" smtClean="0"/>
              <a:t>Elias </a:t>
            </a:r>
            <a:r>
              <a:rPr lang="en-US" sz="2400" dirty="0" err="1" smtClean="0"/>
              <a:t>Fekade</a:t>
            </a:r>
            <a:endParaRPr lang="en-US" sz="2400" dirty="0" smtClean="0"/>
          </a:p>
          <a:p>
            <a:r>
              <a:rPr lang="en-US" sz="2400" dirty="0" err="1" smtClean="0"/>
              <a:t>Yitea</a:t>
            </a:r>
            <a:r>
              <a:rPr lang="en-US" sz="2400" dirty="0" smtClean="0"/>
              <a:t> </a:t>
            </a:r>
            <a:r>
              <a:rPr lang="en-US" sz="2400" dirty="0" err="1" smtClean="0"/>
              <a:t>Getahun</a:t>
            </a:r>
            <a:endParaRPr lang="en-US" sz="2400" dirty="0" smtClean="0"/>
          </a:p>
          <a:p>
            <a:r>
              <a:rPr lang="en-US" sz="2400" dirty="0" smtClean="0"/>
              <a:t>Rene de Groot</a:t>
            </a:r>
          </a:p>
          <a:p>
            <a:r>
              <a:rPr lang="en-US" sz="2400" dirty="0" smtClean="0"/>
              <a:t>Lukasz Kruk</a:t>
            </a:r>
          </a:p>
          <a:p>
            <a:r>
              <a:rPr lang="en-US" sz="2400" dirty="0" smtClean="0"/>
              <a:t>Manu </a:t>
            </a:r>
            <a:r>
              <a:rPr lang="en-US" sz="2400" dirty="0" err="1" smtClean="0"/>
              <a:t>Limbu</a:t>
            </a:r>
            <a:endParaRPr lang="en-US" sz="2400" dirty="0" smtClean="0"/>
          </a:p>
          <a:p>
            <a:r>
              <a:rPr lang="en-US" sz="2400" dirty="0" smtClean="0"/>
              <a:t>Dian </a:t>
            </a:r>
            <a:r>
              <a:rPr lang="en-US" sz="2400" dirty="0" err="1" smtClean="0"/>
              <a:t>Melati</a:t>
            </a:r>
            <a:endParaRPr lang="en-US" sz="2400" dirty="0" smtClean="0"/>
          </a:p>
          <a:p>
            <a:r>
              <a:rPr lang="en-US" sz="2400" dirty="0" err="1" smtClean="0"/>
              <a:t>Unal</a:t>
            </a:r>
            <a:r>
              <a:rPr lang="en-US" sz="2400" dirty="0" smtClean="0"/>
              <a:t> </a:t>
            </a:r>
            <a:r>
              <a:rPr lang="en-US" sz="2400" dirty="0" err="1" smtClean="0"/>
              <a:t>Okyay</a:t>
            </a:r>
            <a:endParaRPr lang="en-GB" sz="2400" dirty="0" smtClean="0"/>
          </a:p>
          <a:p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05B7-E70A-462F-8261-EE5188985548}" type="datetime1">
              <a:rPr lang="en-GB" smtClean="0"/>
              <a:pPr/>
              <a:t>31/10/2012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Lukasz Kruk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14E0-D0E4-4EF1-8C4B-A013C614D3A6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56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Student exercise at UN </a:t>
            </a:r>
            <a:r>
              <a:rPr lang="en-US" dirty="0" err="1"/>
              <a:t>Lisboa</a:t>
            </a:r>
            <a:endParaRPr lang="en-US" dirty="0"/>
          </a:p>
          <a:p>
            <a:pPr lvl="1"/>
            <a:r>
              <a:rPr lang="en-US" dirty="0"/>
              <a:t>One month</a:t>
            </a:r>
          </a:p>
          <a:p>
            <a:pPr lvl="1"/>
            <a:r>
              <a:rPr lang="en-US" dirty="0" smtClean="0"/>
              <a:t>Eleven GIS </a:t>
            </a:r>
            <a:r>
              <a:rPr lang="en-US" dirty="0"/>
              <a:t>students</a:t>
            </a:r>
          </a:p>
          <a:p>
            <a:pPr lvl="1"/>
            <a:r>
              <a:rPr lang="en-US" dirty="0"/>
              <a:t>With support from </a:t>
            </a:r>
            <a:r>
              <a:rPr lang="en-US" dirty="0" err="1"/>
              <a:t>Protecção</a:t>
            </a:r>
            <a:r>
              <a:rPr lang="en-US" dirty="0"/>
              <a:t> Civil and Red Cross</a:t>
            </a:r>
          </a:p>
          <a:p>
            <a:r>
              <a:rPr lang="en-US" dirty="0" smtClean="0"/>
              <a:t>Available data</a:t>
            </a:r>
          </a:p>
          <a:p>
            <a:pPr lvl="1"/>
            <a:r>
              <a:rPr lang="en-US" dirty="0" smtClean="0"/>
              <a:t>Elevation</a:t>
            </a:r>
          </a:p>
          <a:p>
            <a:pPr lvl="1"/>
            <a:r>
              <a:rPr lang="en-US" dirty="0" smtClean="0"/>
              <a:t>Road network</a:t>
            </a:r>
          </a:p>
          <a:p>
            <a:pPr lvl="1"/>
            <a:r>
              <a:rPr lang="en-US" dirty="0" smtClean="0"/>
              <a:t>Land cover</a:t>
            </a:r>
          </a:p>
          <a:p>
            <a:pPr lvl="1"/>
            <a:r>
              <a:rPr lang="en-US" dirty="0" smtClean="0"/>
              <a:t>Census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7F268-6154-449F-BFB1-0F216B78F91F}" type="datetime1">
              <a:rPr lang="en-GB" smtClean="0"/>
              <a:pPr/>
              <a:t>31/10/2012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Lukasz Kruk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14E0-D0E4-4EF1-8C4B-A013C614D3A6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93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 descr="GPS2011_Lisbon_Evacuation_Centres.pdf - Adobe Acrobat Pro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0" t="20469" r="28766" b="18389"/>
          <a:stretch/>
        </p:blipFill>
        <p:spPr>
          <a:xfrm>
            <a:off x="35496" y="332656"/>
            <a:ext cx="9000000" cy="600144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702B-6A83-4071-B868-C81EE4A57231}" type="datetime1">
              <a:rPr lang="en-GB" smtClean="0"/>
              <a:pPr/>
              <a:t>31/10/2012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Lukasz Kruk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14E0-D0E4-4EF1-8C4B-A013C614D3A6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667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07851024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3853675"/>
              </p:ext>
            </p:extLst>
          </p:nvPr>
        </p:nvGraphicFramePr>
        <p:xfrm>
          <a:off x="5450632" y="2204865"/>
          <a:ext cx="2433736" cy="3316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486E9-D421-4762-A616-4A40E669B671}" type="datetime1">
              <a:rPr lang="en-GB" smtClean="0"/>
              <a:pPr/>
              <a:t>31/10/2012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Lukasz Kruk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14E0-D0E4-4EF1-8C4B-A013C614D3A6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62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82992341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73055365"/>
              </p:ext>
            </p:extLst>
          </p:nvPr>
        </p:nvGraphicFramePr>
        <p:xfrm>
          <a:off x="5450632" y="2204865"/>
          <a:ext cx="2433736" cy="3316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486E9-D421-4762-A616-4A40E669B671}" type="datetime1">
              <a:rPr lang="en-GB" smtClean="0"/>
              <a:pPr/>
              <a:t>31/10/2012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Lukasz Kruk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14E0-D0E4-4EF1-8C4B-A013C614D3A6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32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 descr="GPS2011_Lisbon_Evacuation_Centres.pdf - Adobe Acrobat Pro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1" t="19440" r="27730" b="15338"/>
          <a:stretch/>
        </p:blipFill>
        <p:spPr>
          <a:xfrm>
            <a:off x="108504" y="188640"/>
            <a:ext cx="9000000" cy="602658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702B-6A83-4071-B868-C81EE4A57231}" type="datetime1">
              <a:rPr lang="en-GB" smtClean="0"/>
              <a:pPr/>
              <a:t>31/10/2012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Lukasz Kruk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14E0-D0E4-4EF1-8C4B-A013C614D3A6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08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 descr="GPS2011_Lisbon_Evacuation_Centres.pdf - Adobe Acrobat Pro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3" t="16881" r="14778" b="5997"/>
          <a:stretch/>
        </p:blipFill>
        <p:spPr>
          <a:xfrm>
            <a:off x="107504" y="188640"/>
            <a:ext cx="9000000" cy="601394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702B-6A83-4071-B868-C81EE4A57231}" type="datetime1">
              <a:rPr lang="en-GB" smtClean="0"/>
              <a:pPr/>
              <a:t>31/10/2012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Lukasz Kruk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14E0-D0E4-4EF1-8C4B-A013C614D3A6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18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 descr="GPS2011_Lisbon_Evacuation_Centres.pdf - Adobe Acrobat Pro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6" t="16626" r="14907" b="6046"/>
          <a:stretch/>
        </p:blipFill>
        <p:spPr>
          <a:xfrm>
            <a:off x="108504" y="197594"/>
            <a:ext cx="9000000" cy="603971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702B-6A83-4071-B868-C81EE4A57231}" type="datetime1">
              <a:rPr lang="en-GB" smtClean="0"/>
              <a:pPr/>
              <a:t>31/10/2012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Lukasz Kruk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14E0-D0E4-4EF1-8C4B-A013C614D3A6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94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508</Words>
  <Application>Microsoft Office PowerPoint</Application>
  <PresentationFormat>On-screen Show (4:3)</PresentationFormat>
  <Paragraphs>191</Paragraphs>
  <Slides>21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Multi-hazard GIS analysis for Evacuation Centre locations</vt:lpstr>
      <vt:lpstr>Project background</vt:lpstr>
      <vt:lpstr>Project background</vt:lpstr>
      <vt:lpstr>PowerPoint Presentation</vt:lpstr>
      <vt:lpstr>Definitions</vt:lpstr>
      <vt:lpstr>Definitions</vt:lpstr>
      <vt:lpstr>PowerPoint Presentation</vt:lpstr>
      <vt:lpstr>PowerPoint Presentation</vt:lpstr>
      <vt:lpstr>PowerPoint Presentation</vt:lpstr>
      <vt:lpstr>Analysis process</vt:lpstr>
      <vt:lpstr>PowerPoint Presentation</vt:lpstr>
      <vt:lpstr>PowerPoint Presentation</vt:lpstr>
      <vt:lpstr>PowerPoint Presentation</vt:lpstr>
      <vt:lpstr>bbbbbb</vt:lpstr>
      <vt:lpstr>PowerPoint Presentation</vt:lpstr>
      <vt:lpstr>Analysis as a model</vt:lpstr>
      <vt:lpstr>Analysis as a model</vt:lpstr>
      <vt:lpstr>Analysis as a model</vt:lpstr>
      <vt:lpstr>Analysis as a model</vt:lpstr>
      <vt:lpstr>Conclusions</vt:lpstr>
      <vt:lpstr>Thank you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Lukasz Kruk</dc:creator>
  <cp:lastModifiedBy>Lukasz Kruk</cp:lastModifiedBy>
  <cp:revision>37</cp:revision>
  <dcterms:created xsi:type="dcterms:W3CDTF">2012-10-30T08:35:33Z</dcterms:created>
  <dcterms:modified xsi:type="dcterms:W3CDTF">2012-10-31T09:48:29Z</dcterms:modified>
</cp:coreProperties>
</file>