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1" r:id="rId4"/>
    <p:sldId id="263" r:id="rId5"/>
    <p:sldId id="264" r:id="rId6"/>
    <p:sldId id="270" r:id="rId7"/>
    <p:sldId id="266" r:id="rId8"/>
    <p:sldId id="267" r:id="rId9"/>
    <p:sldId id="269" r:id="rId10"/>
    <p:sldId id="268" r:id="rId11"/>
    <p:sldId id="265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91638"/>
    <a:srgbClr val="45637A"/>
    <a:srgbClr val="AB8C0A"/>
    <a:srgbClr val="F4F0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75" autoAdjust="0"/>
  </p:normalViewPr>
  <p:slideViewPr>
    <p:cSldViewPr>
      <p:cViewPr>
        <p:scale>
          <a:sx n="70" d="100"/>
          <a:sy n="70" d="100"/>
        </p:scale>
        <p:origin x="-1980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30D94C-EE15-42DA-8753-312448B7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060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83400" y="6096000"/>
            <a:ext cx="20320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log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27000" y="5943600"/>
            <a:ext cx="406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038600"/>
            <a:ext cx="8229600" cy="1219200"/>
          </a:xfrm>
          <a:solidFill>
            <a:schemeClr val="accent3">
              <a:alpha val="79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none"/>
        </p:style>
        <p:txBody>
          <a:bodyPr/>
          <a:lstStyle>
            <a:lvl1pPr>
              <a:lnSpc>
                <a:spcPct val="90000"/>
              </a:lnSpc>
              <a:defRPr sz="3600" baseline="0"/>
            </a:lvl1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75303F6-D685-40DB-ABAC-E121D4C67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3716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3716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58FD015-822D-4461-B588-72B02967D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5392FDC-D22D-44ED-AB42-5B59C35D8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6CC38E-F4AD-4EE7-8341-39DFA25FB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860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5612432-E54A-4A7B-BE8A-C93926A0D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2CE015-C390-48BC-9A0B-7D65CCAED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FEF6F0D-035D-46FC-B59D-8E12F8857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C303EF5-4DA1-401E-B342-12B13C914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827C50E-E451-44BB-88DE-B29DDE5C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0" y="6288088"/>
            <a:ext cx="914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B4CDA2-665F-4B07-A7DB-6B76DEFC6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2"/>
          <p:cNvSpPr>
            <a:spLocks noChangeShapeType="1"/>
          </p:cNvSpPr>
          <p:nvPr userDrawn="1"/>
        </p:nvSpPr>
        <p:spPr bwMode="auto">
          <a:xfrm>
            <a:off x="304800" y="1371600"/>
            <a:ext cx="0" cy="52609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153400" cy="838200"/>
          </a:xfrm>
          <a:prstGeom prst="rect">
            <a:avLst/>
          </a:prstGeom>
          <a:noFill/>
          <a:ln>
            <a:noFill/>
          </a:ln>
          <a:effectLst>
            <a:outerShdw blurRad="63500" dist="25399" dir="2700000" algn="ctr" rotWithShape="0">
              <a:schemeClr val="bg2">
                <a:alpha val="31000"/>
              </a:schemeClr>
            </a:outerShdw>
          </a:effectLst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304800" y="6629400"/>
            <a:ext cx="8534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Line 15"/>
          <p:cNvSpPr>
            <a:spLocks noChangeShapeType="1"/>
          </p:cNvSpPr>
          <p:nvPr userDrawn="1"/>
        </p:nvSpPr>
        <p:spPr bwMode="auto">
          <a:xfrm>
            <a:off x="5486400" y="6129338"/>
            <a:ext cx="3352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1" name="Line 19"/>
          <p:cNvSpPr>
            <a:spLocks noChangeShapeType="1"/>
          </p:cNvSpPr>
          <p:nvPr userDrawn="1"/>
        </p:nvSpPr>
        <p:spPr bwMode="auto">
          <a:xfrm flipV="1">
            <a:off x="8839200" y="6132513"/>
            <a:ext cx="0" cy="4937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Rectangle 11"/>
          <p:cNvSpPr>
            <a:spLocks/>
          </p:cNvSpPr>
          <p:nvPr userDrawn="1"/>
        </p:nvSpPr>
        <p:spPr bwMode="auto">
          <a:xfrm>
            <a:off x="0" y="12700"/>
            <a:ext cx="9144000" cy="1219200"/>
          </a:xfrm>
          <a:prstGeom prst="rect">
            <a:avLst/>
          </a:prstGeom>
          <a:solidFill>
            <a:srgbClr val="AB8C0A">
              <a:alpha val="14902"/>
            </a:srgbClr>
          </a:solidFill>
          <a:ln w="9525">
            <a:solidFill>
              <a:srgbClr val="C9C9C9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129" name="Picture 13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048500" y="6172200"/>
            <a:ext cx="16891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9163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691638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91638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C5A21"/>
        </a:buClr>
        <a:buFont typeface="Times" pitchFamily="-84" charset="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7ADB0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rimgold@vt.edu" TargetMode="External"/><Relationship Id="rId2" Type="http://schemas.openxmlformats.org/officeDocument/2006/relationships/hyperlink" Target="mailto:benbih@vt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Worksheet2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 algn="r">
              <a:buFontTx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FRED KRIMGOLD &amp; KARIMA BENBIH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indent="0" algn="r">
              <a:buFontTx/>
              <a:buNone/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VIRGINIA TECH ADVANCED RESREARCH INSTITUTE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882C00-2C7A-4128-A73C-EE863BBB367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SHELTER AND SETTLEMENT TRAINING SURVEY 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 smtClean="0"/>
              <a:t>SUGGESTED</a:t>
            </a:r>
            <a:r>
              <a:rPr lang="en-US" sz="3600" dirty="0" smtClean="0"/>
              <a:t> TOPICS TO COVER</a:t>
            </a:r>
            <a:endParaRPr lang="en-US" sz="360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5C9F53-6E40-47F1-8DFE-6341DC3C8968}" type="slidenum">
              <a:rPr lang="en-US" smtClean="0"/>
              <a:pPr/>
              <a:t>10</a:t>
            </a:fld>
            <a:endParaRPr lang="en-US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990600" y="1295400"/>
          <a:ext cx="6629400" cy="4651722"/>
        </p:xfrm>
        <a:graphic>
          <a:graphicData uri="http://schemas.openxmlformats.org/presentationml/2006/ole">
            <p:oleObj spid="_x0000_s4100" name="Worksheet" r:id="rId3" imgW="4724503" imgH="331473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plea for assistance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As a knowledgeable group, please provide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73088">
              <a:buFont typeface="Courier New" pitchFamily="49" charset="0"/>
              <a:buChar char="o"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Information on training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programmes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we have missed</a:t>
            </a:r>
          </a:p>
          <a:p>
            <a:pPr marL="914400" lvl="1" indent="-573088">
              <a:buFont typeface="Courier New" pitchFamily="49" charset="0"/>
              <a:buChar char="o"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Evaluation of trainings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programmes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from a field perspective</a:t>
            </a:r>
          </a:p>
          <a:p>
            <a:pPr marL="914400" lvl="1" indent="-573088">
              <a:buFont typeface="Courier New" pitchFamily="49" charset="0"/>
              <a:buChar char="o"/>
              <a:defRPr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Suggestions for new contents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3F8B38-8549-41F7-A5EA-D0ED6E429A7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Karima BENBIH            Fred KRIMGOLD</a:t>
            </a:r>
          </a:p>
          <a:p>
            <a:pPr marL="0" indent="0">
              <a:buFontTx/>
              <a:buNone/>
            </a:pPr>
            <a:r>
              <a:rPr lang="en-US" sz="2800" smtClean="0">
                <a:hlinkClick r:id="rId2"/>
              </a:rPr>
              <a:t>benbih@vt.edu</a:t>
            </a:r>
            <a:r>
              <a:rPr lang="en-US" sz="2800" smtClean="0"/>
              <a:t>                      </a:t>
            </a:r>
            <a:r>
              <a:rPr lang="en-US" sz="2800" smtClean="0">
                <a:hlinkClick r:id="rId3"/>
              </a:rPr>
              <a:t>krimgold@vt.edu</a:t>
            </a:r>
            <a:endParaRPr lang="en-US" sz="2800" smtClean="0"/>
          </a:p>
          <a:p>
            <a:pPr marL="0" indent="0">
              <a:buFontTx/>
              <a:buNone/>
            </a:pPr>
            <a:r>
              <a:rPr lang="en-US" sz="2800" smtClean="0"/>
              <a:t>             Main: +1 571-858-3307</a:t>
            </a:r>
          </a:p>
          <a:p>
            <a:pPr marL="0" indent="0">
              <a:buFontTx/>
              <a:buNone/>
            </a:pPr>
            <a:r>
              <a:rPr lang="en-US" sz="2800" smtClean="0"/>
              <a:t>                       +1 202-997-5077</a:t>
            </a:r>
          </a:p>
          <a:p>
            <a:pPr marL="0" indent="0">
              <a:buFontTx/>
              <a:buNone/>
            </a:pPr>
            <a:endParaRPr lang="en-US" sz="2800" smtClean="0"/>
          </a:p>
          <a:p>
            <a:pPr marL="0" indent="0" algn="ctr">
              <a:buFontTx/>
              <a:buNone/>
            </a:pPr>
            <a:endParaRPr lang="en-US" sz="2800" smtClean="0"/>
          </a:p>
          <a:p>
            <a:pPr marL="0" indent="0" algn="ctr">
              <a:buFontTx/>
              <a:buNone/>
            </a:pPr>
            <a:r>
              <a:rPr lang="en-US" sz="2800" smtClean="0"/>
              <a:t>Advanced Research Institute</a:t>
            </a:r>
          </a:p>
          <a:p>
            <a:pPr marL="0" indent="0" algn="ctr">
              <a:buFontTx/>
              <a:buNone/>
            </a:pPr>
            <a:r>
              <a:rPr lang="en-US" sz="1800" smtClean="0"/>
              <a:t>Virginia Polytechnic Institute and state University,</a:t>
            </a:r>
          </a:p>
          <a:p>
            <a:pPr marL="0" indent="0" algn="ctr">
              <a:buFontTx/>
              <a:buNone/>
            </a:pPr>
            <a:r>
              <a:rPr lang="en-US" sz="1800" smtClean="0"/>
              <a:t>900 N. Glebe Rd. Arlington, Va 22203 USA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755E73-6229-4A84-B773-1A127ACD8D4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76800"/>
          </a:xfrm>
        </p:spPr>
        <p:txBody>
          <a:bodyPr/>
          <a:lstStyle/>
          <a:p>
            <a:pPr>
              <a:defRPr/>
            </a:pP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Who needs to be trained to do what?</a:t>
            </a:r>
          </a:p>
          <a:p>
            <a:pPr>
              <a:defRPr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What do we need to accomplish that?</a:t>
            </a:r>
          </a:p>
          <a:p>
            <a:pPr marL="400050" lvl="1" indent="0">
              <a:buFont typeface="Courier New" pitchFamily="49" charset="0"/>
              <a:buChar char="o"/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  Collecting existing material</a:t>
            </a:r>
          </a:p>
          <a:p>
            <a:pPr marL="400050" lvl="1" indent="0">
              <a:buFont typeface="Courier New" pitchFamily="49" charset="0"/>
              <a:buChar char="o"/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  Review of contents</a:t>
            </a:r>
          </a:p>
          <a:p>
            <a:pPr marL="400050" lvl="1" indent="0">
              <a:buFont typeface="Courier New" pitchFamily="49" charset="0"/>
              <a:buChar char="o"/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  Interviews of key individuals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C01938-684B-4AE6-8366-F973337F785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761E03-580A-4FE7-9AC7-270A3F4B8B25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57200" y="152400"/>
          <a:ext cx="8294688" cy="6119813"/>
        </p:xfrm>
        <a:graphic>
          <a:graphicData uri="http://schemas.openxmlformats.org/presentationml/2006/ole">
            <p:oleObj spid="_x0000_s5124" name="Worksheet" r:id="rId3" imgW="7924800" imgH="715327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SCOPE OF ANALYSIS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TOPICS COVERED</a:t>
            </a:r>
          </a:p>
          <a:p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INTENDED AUDIENCE</a:t>
            </a:r>
          </a:p>
          <a:p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DELIVERY MECHANISM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FF7E43-7A1E-48A1-8687-2BF9D991957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INITIAL FINDINGS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848600" cy="4724400"/>
          </a:xfrm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DEVELOPMENT CONTEXT</a:t>
            </a:r>
          </a:p>
          <a:p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URBAN CONTEXT</a:t>
            </a:r>
          </a:p>
          <a:p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DRR IN RECOVERY</a:t>
            </a:r>
          </a:p>
          <a:p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23A43B-8ADD-4A9C-B9E5-66B56DBF766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TRAINING FORMAT: 1</a:t>
            </a:r>
            <a:r>
              <a:rPr lang="en-US" dirty="0" smtClean="0">
                <a:sym typeface="Wingdings" pitchFamily="2" charset="2"/>
              </a:rPr>
              <a:t>11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114800"/>
          </a:xfrm>
        </p:spPr>
        <p:txBody>
          <a:bodyPr/>
          <a:lstStyle/>
          <a:p>
            <a:pPr marL="395288" indent="-395288"/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pPr marL="395288" indent="-395288"/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1 Day:	Executives / Communications</a:t>
            </a:r>
          </a:p>
          <a:p>
            <a:pPr marL="2743200" indent="-2743200"/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pPr marL="395288" indent="-395288"/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1 Week: Managers / Country officials</a:t>
            </a:r>
          </a:p>
          <a:p>
            <a:pPr marL="2743200" indent="-2743200"/>
            <a:endParaRPr lang="en-US" sz="3600" b="1" dirty="0" smtClean="0">
              <a:latin typeface="Calibri" pitchFamily="34" charset="0"/>
              <a:cs typeface="Calibri" pitchFamily="34" charset="0"/>
            </a:endParaRPr>
          </a:p>
          <a:p>
            <a:pPr marL="395288" indent="-395288"/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1 Month: Practitioners</a:t>
            </a:r>
          </a:p>
          <a:p>
            <a:endParaRPr lang="en-US" sz="36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718088-9A95-45AC-96F9-81A8DEBC27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 smtClean="0"/>
              <a:t>SUGGESTED</a:t>
            </a:r>
            <a:r>
              <a:rPr lang="en-US" sz="3600" dirty="0" smtClean="0"/>
              <a:t> TOPICS TO COVER</a:t>
            </a:r>
            <a:endParaRPr lang="en-US" sz="3600" dirty="0"/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730796-58EC-41BA-ADC2-D890E13F81E4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102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1295400"/>
            <a:ext cx="7467600" cy="1965455"/>
          </a:xfrm>
          <a:noFill/>
        </p:spPr>
      </p:pic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09600" y="3276600"/>
          <a:ext cx="7467600" cy="2635402"/>
        </p:xfrm>
        <a:graphic>
          <a:graphicData uri="http://schemas.openxmlformats.org/presentationml/2006/ole">
            <p:oleObj spid="_x0000_s1028" name="Worksheet" r:id="rId4" imgW="4724503" imgH="166696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 smtClean="0"/>
              <a:t>SUGGESTED</a:t>
            </a:r>
            <a:r>
              <a:rPr lang="en-US" sz="3600" dirty="0" smtClean="0"/>
              <a:t> TOPICS TO COVER</a:t>
            </a:r>
            <a:endParaRPr lang="en-US" sz="3600" dirty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EC7D2D-0CA4-4149-81E0-C0D67D9C1483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62000" y="1371600"/>
          <a:ext cx="7696200" cy="4639022"/>
        </p:xfrm>
        <a:graphic>
          <a:graphicData uri="http://schemas.openxmlformats.org/presentationml/2006/ole">
            <p:oleObj spid="_x0000_s2052" name="Worksheet" r:id="rId3" imgW="4724503" imgH="2847924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 smtClean="0"/>
              <a:t>SUGGESTED</a:t>
            </a:r>
            <a:r>
              <a:rPr lang="en-US" sz="3600" dirty="0" smtClean="0"/>
              <a:t> TOPICS TO COVER</a:t>
            </a:r>
            <a:endParaRPr lang="en-US" sz="36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59149D-F1CB-46A7-A1A5-4B6E433462DC}" type="slidenum">
              <a:rPr lang="en-US" smtClean="0"/>
              <a:pPr/>
              <a:t>9</a:t>
            </a:fld>
            <a:endParaRPr lang="en-US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609600" y="1371600"/>
          <a:ext cx="7988589" cy="3962400"/>
        </p:xfrm>
        <a:graphic>
          <a:graphicData uri="http://schemas.openxmlformats.org/presentationml/2006/ole">
            <p:oleObj spid="_x0000_s3076" name="Worksheet" r:id="rId3" imgW="4724503" imgH="2343266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172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</vt:lpstr>
      <vt:lpstr>Worksheet</vt:lpstr>
      <vt:lpstr>SHELTER AND SETTLEMENT TRAINING SURVEY </vt:lpstr>
      <vt:lpstr>OBJECTIVES</vt:lpstr>
      <vt:lpstr>Slide 3</vt:lpstr>
      <vt:lpstr>SCOPE OF ANALYSIS</vt:lpstr>
      <vt:lpstr>INITIAL FINDINGS</vt:lpstr>
      <vt:lpstr>TRAINING FORMAT: 111</vt:lpstr>
      <vt:lpstr>SUGGESTED TOPICS TO COVER</vt:lpstr>
      <vt:lpstr>SUGGESTED TOPICS TO COVER</vt:lpstr>
      <vt:lpstr>SUGGESTED TOPICS TO COVER</vt:lpstr>
      <vt:lpstr>SUGGESTED TOPICS TO COVER</vt:lpstr>
      <vt:lpstr>A plea for assistance</vt:lpstr>
      <vt:lpstr>CONTACT INFORMATION</vt:lpstr>
    </vt:vector>
  </TitlesOfParts>
  <Company>Virginia Tech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 PowerPoint Template</dc:title>
  <dc:creator>David Stanley</dc:creator>
  <cp:lastModifiedBy>Kaya</cp:lastModifiedBy>
  <cp:revision>46</cp:revision>
  <dcterms:created xsi:type="dcterms:W3CDTF">2006-10-23T16:36:06Z</dcterms:created>
  <dcterms:modified xsi:type="dcterms:W3CDTF">2012-10-29T20:08:25Z</dcterms:modified>
</cp:coreProperties>
</file>