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4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CDD7B-8AB4-4EDC-A827-A00804B27386}" type="datetimeFigureOut">
              <a:rPr lang="en-GB" smtClean="0"/>
              <a:pPr/>
              <a:t>29/10/2012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1D3DA-D576-4E7C-86F1-753E18891FB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1D3DA-D576-4E7C-86F1-753E18891FB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A83D-7E4D-4C13-AC08-D4E274A74675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419A-4513-4192-A6C6-EB7A9FA6EF25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782-EA3D-4FDC-A88B-C355ED800641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D2C6-FDF4-48A6-B920-90C9A1232502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F992-05F8-435E-9CC3-971C9F9E1601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3566-561A-40F2-8A76-4CB82C22AFBC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14F5-FA63-4AA1-A9C3-D14B54634015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2C06-C505-4755-B264-64246FC74A1F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EEFB-AFCD-40A9-A8A8-3E4BD323495F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9A28-41C2-4DD9-954F-94BB4862F2B0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32A26-AE8F-4AF7-B6F8-D4867D4B0FE8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FBD480-BEF1-405C-9E31-AD5BB2E724A1}" type="datetime1">
              <a:rPr lang="en-GB" smtClean="0"/>
              <a:pPr/>
              <a:t>29/10/2012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33FB238-85E2-4D99-9F21-49F450C5D87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bauer@oxfam.org.uk" TargetMode="External"/><Relationship Id="rId2" Type="http://schemas.openxmlformats.org/officeDocument/2006/relationships/hyperlink" Target="mailto:seki.hirano@cr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5220072" y="3200400"/>
            <a:ext cx="3096344" cy="1600200"/>
          </a:xfrm>
        </p:spPr>
        <p:txBody>
          <a:bodyPr/>
          <a:lstStyle/>
          <a:p>
            <a:r>
              <a:rPr lang="en-GB" dirty="0" smtClean="0"/>
              <a:t>Inputs from Shelter Meeting 12B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148064" y="1505930"/>
            <a:ext cx="3538736" cy="147002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>Shelter, Resilience </a:t>
            </a:r>
            <a:br>
              <a:rPr lang="en-GB" sz="3200" b="1" dirty="0" smtClean="0"/>
            </a:br>
            <a:r>
              <a:rPr lang="en-GB" sz="3200" b="1" dirty="0" smtClean="0"/>
              <a:t>&amp; YOU 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endParaRPr lang="en-GB" sz="3200" b="1" dirty="0"/>
          </a:p>
        </p:txBody>
      </p:sp>
      <p:pic>
        <p:nvPicPr>
          <p:cNvPr id="8" name="Picture 2" descr="ECB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021288"/>
            <a:ext cx="2200275" cy="56197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8222" y="411075"/>
            <a:ext cx="4253778" cy="6035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It’s about….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providing field staff and managers with practical guidance on what disaster risk reduction might look like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using common principles for effective programmes &amp; advocacy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linking activities to programme cycle management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promoting DRR in challenging contexts (incl. emergency &amp; recovery phases /urban contexts)</a:t>
            </a:r>
            <a:endParaRPr lang="en-GB" dirty="0"/>
          </a:p>
        </p:txBody>
      </p:sp>
      <p:pic>
        <p:nvPicPr>
          <p:cNvPr id="24578" name="Picture 2" descr="ECB Proje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021288"/>
            <a:ext cx="2200275" cy="561975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forgot to include….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 section on shelter</a:t>
            </a:r>
          </a:p>
        </p:txBody>
      </p:sp>
      <p:pic>
        <p:nvPicPr>
          <p:cNvPr id="24578" name="Picture 2" descr="ECB Proje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021288"/>
            <a:ext cx="2200275" cy="561975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pic>
        <p:nvPicPr>
          <p:cNvPr id="9" name="Picture 8" descr="tent peoples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204864"/>
            <a:ext cx="5226124" cy="4032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but….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have an opportunity…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in groups of 4/5, discuss </a:t>
            </a:r>
            <a:r>
              <a:rPr lang="en-GB" b="1" dirty="0" smtClean="0">
                <a:solidFill>
                  <a:srgbClr val="FF0000"/>
                </a:solidFill>
              </a:rPr>
              <a:t>actions </a:t>
            </a:r>
            <a:r>
              <a:rPr lang="en-GB" b="1" dirty="0" smtClean="0">
                <a:solidFill>
                  <a:srgbClr val="FF0000"/>
                </a:solidFill>
              </a:rPr>
              <a:t>that shelter practitioners &amp; managers can do to integrate these DRR/CCA principles into our work</a:t>
            </a:r>
          </a:p>
          <a:p>
            <a:pPr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</a:rPr>
              <a:t>give real life examples when possible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pic>
        <p:nvPicPr>
          <p:cNvPr id="24578" name="Picture 2" descr="ECB Proje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021288"/>
            <a:ext cx="2200275" cy="561975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 gridSpan="3">
                  <a:txBody>
                    <a:bodyPr/>
                    <a:lstStyle/>
                    <a:p>
                      <a:pPr algn="l"/>
                      <a:r>
                        <a:rPr kumimoji="0" lang="en-GB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integrated disaster risk reduction and climate change adaptation principles in WASH</a:t>
                      </a:r>
                      <a:endParaRPr kumimoji="0" lang="en-GB" sz="1800" b="1" i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 smtClean="0"/>
                        <a:t>2.</a:t>
                      </a:r>
                      <a:r>
                        <a:rPr lang="en-GB" sz="2400" b="1" baseline="0" dirty="0" smtClean="0"/>
                        <a:t> </a:t>
                      </a:r>
                      <a:r>
                        <a:rPr kumimoji="0" lang="en-GB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 understanding of exposure, vulnerability and capacity. 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GB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Using a participatory method, assess the extent to which the target population’s water and sanitation needs are/aren’t met, how this affects their general health and nutritional status, and in which ways it creates vulnerability to hazards and the effects of climate change. </a:t>
                      </a:r>
                      <a:endParaRPr lang="en-GB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Conduct a hygiene-focused Knowledge, Attitudes and Practices (KAP) survey to identify causes of vulnerability as well as capacities to be strengthened through hygiene promotion strategies.</a:t>
                      </a:r>
                    </a:p>
                    <a:p>
                      <a:pPr algn="l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 descr="ECB Proje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021288"/>
            <a:ext cx="2200275" cy="561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3200" b="1" dirty="0" smtClean="0"/>
              <a:t>principles of an integrated approach</a:t>
            </a:r>
            <a:endParaRPr lang="en-GB" sz="32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arenR"/>
              <a:tabLst>
                <a:tab pos="177800" algn="l"/>
              </a:tabLst>
            </a:pPr>
            <a:r>
              <a:rPr lang="en-GB" sz="2400" b="1" dirty="0" smtClean="0"/>
              <a:t>Increase understanding of the hazard and climate change context</a:t>
            </a:r>
          </a:p>
          <a:p>
            <a:pPr marL="457200" indent="-457200">
              <a:buFont typeface="+mj-lt"/>
              <a:buAutoNum type="arabicParenR"/>
              <a:tabLst>
                <a:tab pos="177800" algn="l"/>
              </a:tabLst>
            </a:pPr>
            <a:r>
              <a:rPr lang="en-GB" sz="2400" b="1" dirty="0" smtClean="0"/>
              <a:t>Increase understanding of exposure, vulnerability and capacity</a:t>
            </a:r>
          </a:p>
          <a:p>
            <a:pPr marL="457200" indent="-457200">
              <a:buFont typeface="+mj-lt"/>
              <a:buAutoNum type="arabicParenR"/>
              <a:tabLst>
                <a:tab pos="177800" algn="l"/>
              </a:tabLst>
            </a:pPr>
            <a:r>
              <a:rPr lang="en-GB" sz="2400" b="1" dirty="0" smtClean="0"/>
              <a:t>Recognize rights &amp; responsibilities</a:t>
            </a:r>
          </a:p>
          <a:p>
            <a:pPr marL="457200" indent="-457200">
              <a:buFont typeface="+mj-lt"/>
              <a:buAutoNum type="arabicParenR"/>
              <a:tabLst>
                <a:tab pos="177800" algn="l"/>
              </a:tabLst>
            </a:pPr>
            <a:r>
              <a:rPr lang="en-GB" sz="2400" b="1" dirty="0" smtClean="0"/>
              <a:t>Strengthen participation and agency of the population at risk</a:t>
            </a:r>
            <a:endParaRPr lang="en-GB" sz="2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arenR" startAt="5"/>
            </a:pPr>
            <a:r>
              <a:rPr lang="en-GB" sz="2400" b="1" dirty="0" smtClean="0"/>
              <a:t>Promote systematic engagement and change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en-GB" sz="2400" b="1" dirty="0" smtClean="0"/>
              <a:t>Foster synergy between multiple levels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en-GB" sz="2400" b="1" dirty="0" smtClean="0"/>
              <a:t>Draw on and build diverse sources of knowledge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en-GB" sz="2400" b="1" dirty="0" smtClean="0"/>
              <a:t>Instil flexibility and responsiveness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en-GB" sz="2400" b="1" dirty="0" smtClean="0"/>
              <a:t>Address different time scales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en-GB" sz="2400" b="1" dirty="0" smtClean="0"/>
              <a:t>Do no harm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916832"/>
            <a:ext cx="7772400" cy="1143000"/>
          </a:xfrm>
        </p:spPr>
        <p:txBody>
          <a:bodyPr/>
          <a:lstStyle/>
          <a:p>
            <a:pPr algn="r"/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Shelter Meeting 12B  - 31 October 2012  - Geneva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B238-85E2-4D99-9F21-49F450C5D8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3429000"/>
            <a:ext cx="77724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For more information:</a:t>
            </a:r>
          </a:p>
          <a:p>
            <a:r>
              <a:rPr lang="en-GB" dirty="0" smtClean="0"/>
              <a:t>http://developmentbookshop.com/toward-resilience </a:t>
            </a:r>
          </a:p>
          <a:p>
            <a:r>
              <a:rPr lang="en-GB" dirty="0" err="1" smtClean="0">
                <a:hlinkClick r:id="rId2"/>
              </a:rPr>
              <a:t>seki.hirano@crs.org</a:t>
            </a:r>
            <a:r>
              <a:rPr lang="en-GB" dirty="0" smtClean="0"/>
              <a:t>      </a:t>
            </a:r>
            <a:r>
              <a:rPr lang="en-GB" dirty="0" err="1" smtClean="0">
                <a:hlinkClick r:id="rId3"/>
              </a:rPr>
              <a:t>rbauer@oxfam.org.uk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516" y="476672"/>
            <a:ext cx="8712968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122</TotalTime>
  <Words>332</Words>
  <Application>Microsoft Office PowerPoint</Application>
  <PresentationFormat>On-screen Show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 Shelter, Resilience  &amp; YOU  </vt:lpstr>
      <vt:lpstr>It’s about….</vt:lpstr>
      <vt:lpstr>It forgot to include….</vt:lpstr>
      <vt:lpstr>but….</vt:lpstr>
      <vt:lpstr>example</vt:lpstr>
      <vt:lpstr>principles of an integrated approach</vt:lpstr>
      <vt:lpstr>thank you</vt:lpstr>
    </vt:vector>
  </TitlesOfParts>
  <Company>Oxfam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Toward Resilience:  A Guide to                  Disaster Risk Reduction and                     Climate Change Adaptation </dc:title>
  <dc:creator>RBauer_OXFAM</dc:creator>
  <cp:lastModifiedBy>RBauer_OXFAM</cp:lastModifiedBy>
  <cp:revision>3</cp:revision>
  <dcterms:created xsi:type="dcterms:W3CDTF">2012-10-23T14:58:03Z</dcterms:created>
  <dcterms:modified xsi:type="dcterms:W3CDTF">2012-10-29T11:07:52Z</dcterms:modified>
</cp:coreProperties>
</file>