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3D3DE-24DB-4540-88CB-FE8CA1F06B40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87E36-1E48-418C-8E42-A6922B03C79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5AAF-3742-4163-AFBC-BCD075A655CF}" type="datetimeFigureOut">
              <a:rPr lang="en-GB" smtClean="0"/>
              <a:t>14/11/2012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57E1-3022-41E6-B33F-5B2D93A362E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059" t="13960" r="15218" b="4561"/>
          <a:stretch>
            <a:fillRect/>
          </a:stretch>
        </p:blipFill>
        <p:spPr bwMode="auto">
          <a:xfrm>
            <a:off x="0" y="0"/>
            <a:ext cx="9289032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25" t="16250" r="26369" b="7123"/>
          <a:stretch>
            <a:fillRect/>
          </a:stretch>
        </p:blipFill>
        <p:spPr bwMode="auto">
          <a:xfrm>
            <a:off x="-3847" y="0"/>
            <a:ext cx="9147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4951" r="27129" b="7090"/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55" t="14319" r="26416" b="6131"/>
          <a:stretch>
            <a:fillRect/>
          </a:stretch>
        </p:blipFill>
        <p:spPr bwMode="auto">
          <a:xfrm>
            <a:off x="0" y="-1"/>
            <a:ext cx="9144000" cy="69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2" t="14951" r="26135" b="7090"/>
          <a:stretch>
            <a:fillRect/>
          </a:stretch>
        </p:blipFill>
        <p:spPr bwMode="auto">
          <a:xfrm>
            <a:off x="-1" y="0"/>
            <a:ext cx="92177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Sarpreet Kaur</dc:creator>
  <cp:lastModifiedBy>Sarpreet Kaur</cp:lastModifiedBy>
  <cp:revision>3</cp:revision>
  <dcterms:created xsi:type="dcterms:W3CDTF">2012-11-14T13:34:31Z</dcterms:created>
  <dcterms:modified xsi:type="dcterms:W3CDTF">2012-11-14T13:41:04Z</dcterms:modified>
</cp:coreProperties>
</file>