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8" r:id="rId4"/>
    <p:sldId id="269" r:id="rId5"/>
    <p:sldId id="270" r:id="rId6"/>
    <p:sldId id="271" r:id="rId7"/>
    <p:sldId id="263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FF7F"/>
    <a:srgbClr val="FF6600"/>
    <a:srgbClr val="FF4B4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76" autoAdjust="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94BCE-564D-4C1E-B103-E130785E3623}" type="datetimeFigureOut">
              <a:rPr lang="en-US" smtClean="0"/>
              <a:pPr/>
              <a:t>5/26/2010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68FC8-2513-49A9-BAE9-F9A5815E3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94BCE-564D-4C1E-B103-E130785E3623}" type="datetimeFigureOut">
              <a:rPr lang="en-US" smtClean="0"/>
              <a:pPr/>
              <a:t>5/26/2010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68FC8-2513-49A9-BAE9-F9A5815E3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94BCE-564D-4C1E-B103-E130785E3623}" type="datetimeFigureOut">
              <a:rPr lang="en-US" smtClean="0"/>
              <a:pPr/>
              <a:t>5/26/2010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68FC8-2513-49A9-BAE9-F9A5815E3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94BCE-564D-4C1E-B103-E130785E3623}" type="datetimeFigureOut">
              <a:rPr lang="en-US" smtClean="0"/>
              <a:pPr/>
              <a:t>5/26/2010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68FC8-2513-49A9-BAE9-F9A5815E3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94BCE-564D-4C1E-B103-E130785E3623}" type="datetimeFigureOut">
              <a:rPr lang="en-US" smtClean="0"/>
              <a:pPr/>
              <a:t>5/26/2010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68FC8-2513-49A9-BAE9-F9A5815E3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94BCE-564D-4C1E-B103-E130785E3623}" type="datetimeFigureOut">
              <a:rPr lang="en-US" smtClean="0"/>
              <a:pPr/>
              <a:t>5/26/2010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68FC8-2513-49A9-BAE9-F9A5815E3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94BCE-564D-4C1E-B103-E130785E3623}" type="datetimeFigureOut">
              <a:rPr lang="en-US" smtClean="0"/>
              <a:pPr/>
              <a:t>5/26/2010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68FC8-2513-49A9-BAE9-F9A5815E3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94BCE-564D-4C1E-B103-E130785E3623}" type="datetimeFigureOut">
              <a:rPr lang="en-US" smtClean="0"/>
              <a:pPr/>
              <a:t>5/26/2010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68FC8-2513-49A9-BAE9-F9A5815E3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94BCE-564D-4C1E-B103-E130785E3623}" type="datetimeFigureOut">
              <a:rPr lang="en-US" smtClean="0"/>
              <a:pPr/>
              <a:t>5/26/2010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68FC8-2513-49A9-BAE9-F9A5815E3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94BCE-564D-4C1E-B103-E130785E3623}" type="datetimeFigureOut">
              <a:rPr lang="en-US" smtClean="0"/>
              <a:pPr/>
              <a:t>5/26/2010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68FC8-2513-49A9-BAE9-F9A5815E3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94BCE-564D-4C1E-B103-E130785E3623}" type="datetimeFigureOut">
              <a:rPr lang="en-US" smtClean="0"/>
              <a:pPr/>
              <a:t>5/26/2010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68FC8-2513-49A9-BAE9-F9A5815E3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594BCE-564D-4C1E-B103-E130785E3623}" type="datetimeFigureOut">
              <a:rPr lang="en-US" smtClean="0"/>
              <a:pPr/>
              <a:t>5/26/2010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68FC8-2513-49A9-BAE9-F9A5815E3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blank_b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85800" y="3505200"/>
            <a:ext cx="7772400" cy="14573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pitchFamily="-107" charset="-128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pitchFamily="-107" charset="-128"/>
                <a:cs typeface="+mj-cs"/>
              </a:rPr>
            </a:b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wis721 BT" pitchFamily="34" charset="0"/>
                <a:ea typeface="ＭＳ Ｐゴシック" pitchFamily="-107" charset="-128"/>
                <a:cs typeface="+mj-cs"/>
              </a:rPr>
              <a:t>Transformable Shelter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wis721 BT" pitchFamily="34" charset="0"/>
              <a:ea typeface="ＭＳ Ｐゴシック" pitchFamily="-107" charset="-128"/>
              <a:cs typeface="+mj-cs"/>
            </a:endParaRPr>
          </a:p>
        </p:txBody>
      </p:sp>
      <p:pic>
        <p:nvPicPr>
          <p:cNvPr id="6" name="Picture 3" descr="Maddel logo 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572202"/>
            <a:ext cx="6286544" cy="1928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6215074" y="5357827"/>
            <a:ext cx="2786051" cy="12858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>
              <a:solidFill>
                <a:srgbClr val="FFFFFF"/>
              </a:solidFill>
              <a:ea typeface="ＭＳ Ｐゴシック" pitchFamily="-107" charset="-128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6000750" y="5643563"/>
            <a:ext cx="3143250" cy="757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+mn-lt"/>
                <a:ea typeface="ＭＳ Ｐゴシック" pitchFamily="-107" charset="-128"/>
                <a:cs typeface="+mn-cs"/>
              </a:rPr>
              <a:t>May 2010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+mn-lt"/>
                <a:ea typeface="ＭＳ Ｐゴシック" pitchFamily="-107" charset="-128"/>
                <a:cs typeface="+mn-cs"/>
              </a:rPr>
              <a:t>Shelter Centre, Geneva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+mn-lt"/>
              <a:ea typeface="ＭＳ Ｐゴシック" pitchFamily="-107" charset="-128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nt_stadi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642910" y="428604"/>
            <a:ext cx="3929090" cy="5357850"/>
          </a:xfrm>
          <a:prstGeom prst="roundRect">
            <a:avLst>
              <a:gd name="adj" fmla="val 8909"/>
            </a:avLst>
          </a:prstGeom>
          <a:solidFill>
            <a:schemeClr val="accent3">
              <a:lumMod val="50000"/>
              <a:alpha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57224" y="1026367"/>
            <a:ext cx="3571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Current Criteria:</a:t>
            </a:r>
            <a:endParaRPr lang="en-US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1782537"/>
            <a:ext cx="35719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Limited by old</a:t>
            </a:r>
            <a:br>
              <a:rPr lang="en-US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technology?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57224" y="2893638"/>
            <a:ext cx="35719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Exclude new</a:t>
            </a:r>
            <a:br>
              <a:rPr lang="en-US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possibilities?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57224" y="4214818"/>
            <a:ext cx="35719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Pre-disposed to</a:t>
            </a:r>
            <a:br>
              <a:rPr lang="en-US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   Tents?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lank_b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571472" y="0"/>
          <a:ext cx="8143932" cy="5754916"/>
        </p:xfrm>
        <a:graphic>
          <a:graphicData uri="http://schemas.openxmlformats.org/presentationml/2006/ole">
            <p:oleObj spid="_x0000_s2050" name="Acrobat Document" r:id="rId4" imgW="8020002" imgH="5667137" progId="AcroExch.Document.7">
              <p:embed/>
            </p:oleObj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4929190" y="428604"/>
            <a:ext cx="3929090" cy="5357850"/>
          </a:xfrm>
          <a:prstGeom prst="roundRect">
            <a:avLst>
              <a:gd name="adj" fmla="val 8909"/>
            </a:avLst>
          </a:prstGeom>
          <a:solidFill>
            <a:schemeClr val="accent3">
              <a:lumMod val="50000"/>
              <a:alpha val="7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43504" y="1026367"/>
            <a:ext cx="3571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Solid Wall Shelters:</a:t>
            </a:r>
            <a:endParaRPr lang="en-US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43504" y="1785926"/>
            <a:ext cx="2714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Relocatable</a:t>
            </a:r>
            <a:endParaRPr lang="en-US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43504" y="2500306"/>
            <a:ext cx="2857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ransformable</a:t>
            </a:r>
            <a:endParaRPr lang="en-US" sz="3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43504" y="3214686"/>
            <a:ext cx="3786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Readily </a:t>
            </a:r>
            <a:r>
              <a:rPr lang="en-US" sz="2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acclimatised</a:t>
            </a:r>
            <a:endParaRPr lang="en-US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43504" y="3905912"/>
            <a:ext cx="3571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Better security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43504" y="4548854"/>
            <a:ext cx="3571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rivacy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43504" y="5120358"/>
            <a:ext cx="3571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High wind tolerance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lank_b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571472" y="0"/>
          <a:ext cx="8020050" cy="5667375"/>
        </p:xfrm>
        <a:graphic>
          <a:graphicData uri="http://schemas.openxmlformats.org/presentationml/2006/ole">
            <p:oleObj spid="_x0000_s3074" name="Acrobat Document" r:id="rId4" imgW="8020002" imgH="5667137" progId="AcroExch.Document.7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42976" y="5214950"/>
            <a:ext cx="3500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>
                <a:latin typeface="Arial" pitchFamily="34" charset="0"/>
                <a:cs typeface="Arial" pitchFamily="34" charset="0"/>
              </a:rPr>
              <a:t>AWNING  FEATURE</a:t>
            </a:r>
            <a:endParaRPr lang="en-A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lank_b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571472" y="0"/>
          <a:ext cx="8020050" cy="5667375"/>
        </p:xfrm>
        <a:graphic>
          <a:graphicData uri="http://schemas.openxmlformats.org/presentationml/2006/ole">
            <p:oleObj spid="_x0000_s4098" name="Acrobat Document" r:id="rId4" imgW="8020002" imgH="5667137" progId="AcroExch.Document.7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42976" y="5214950"/>
            <a:ext cx="4214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>
                <a:latin typeface="Arial" pitchFamily="34" charset="0"/>
                <a:cs typeface="Arial" pitchFamily="34" charset="0"/>
              </a:rPr>
              <a:t>EXTENTION  FEATURE</a:t>
            </a:r>
            <a:endParaRPr lang="en-A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lank_b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571472" y="0"/>
          <a:ext cx="8020050" cy="5667375"/>
        </p:xfrm>
        <a:graphic>
          <a:graphicData uri="http://schemas.openxmlformats.org/presentationml/2006/ole">
            <p:oleObj spid="_x0000_s5122" name="Acrobat Document" r:id="rId4" imgW="8020002" imgH="5667137" progId="AcroExch.Document.7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42976" y="5214950"/>
            <a:ext cx="4714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>
                <a:latin typeface="Arial" pitchFamily="34" charset="0"/>
                <a:cs typeface="Arial" pitchFamily="34" charset="0"/>
              </a:rPr>
              <a:t>INTERSECTION  FEATURE</a:t>
            </a:r>
            <a:endParaRPr lang="en-A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lank_b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1538" y="285728"/>
            <a:ext cx="7072362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 smtClean="0">
                <a:latin typeface="Arial" pitchFamily="34" charset="0"/>
                <a:cs typeface="Arial" pitchFamily="34" charset="0"/>
              </a:rPr>
              <a:t>WHY POLYPROPYLENE ?</a:t>
            </a:r>
          </a:p>
          <a:p>
            <a:r>
              <a:rPr lang="en-AU" sz="20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en-AU" sz="20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AU" sz="2000" dirty="0" smtClean="0">
                <a:latin typeface="Arial" pitchFamily="34" charset="0"/>
                <a:cs typeface="Arial" pitchFamily="34" charset="0"/>
              </a:rPr>
              <a:t>COMMON ENGINEERING PLASTIC</a:t>
            </a:r>
          </a:p>
          <a:p>
            <a:pPr lvl="1">
              <a:buFont typeface="Arial" pitchFamily="34" charset="0"/>
              <a:buChar char="•"/>
            </a:pPr>
            <a:endParaRPr lang="en-AU" sz="8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A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AU" sz="2000" dirty="0" smtClean="0">
                <a:latin typeface="Arial" pitchFamily="34" charset="0"/>
                <a:cs typeface="Arial" pitchFamily="34" charset="0"/>
              </a:rPr>
              <a:t> GOOD MECHANICAL STRENGTH</a:t>
            </a:r>
          </a:p>
          <a:p>
            <a:pPr lvl="1">
              <a:buFont typeface="Arial" pitchFamily="34" charset="0"/>
              <a:buChar char="•"/>
            </a:pPr>
            <a:endParaRPr lang="en-AU" sz="8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A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A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AU" sz="2000" dirty="0" smtClean="0">
                <a:latin typeface="Arial" pitchFamily="34" charset="0"/>
                <a:cs typeface="Arial" pitchFamily="34" charset="0"/>
              </a:rPr>
              <a:t>UNIQUE HINGING </a:t>
            </a:r>
            <a:r>
              <a:rPr lang="en-AU" sz="2000" dirty="0" smtClean="0">
                <a:latin typeface="Arial" pitchFamily="34" charset="0"/>
                <a:cs typeface="Arial" pitchFamily="34" charset="0"/>
              </a:rPr>
              <a:t>PROPERTIES</a:t>
            </a:r>
          </a:p>
          <a:p>
            <a:pPr lvl="1">
              <a:buFont typeface="Arial" pitchFamily="34" charset="0"/>
              <a:buChar char="•"/>
            </a:pPr>
            <a:endParaRPr lang="en-AU" sz="8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A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AU" sz="2000" dirty="0" smtClean="0">
                <a:latin typeface="Arial" pitchFamily="34" charset="0"/>
                <a:cs typeface="Arial" pitchFamily="34" charset="0"/>
              </a:rPr>
              <a:t> READILY AVAILABLE WORLDWIDE AS COMMODITY</a:t>
            </a:r>
          </a:p>
          <a:p>
            <a:pPr lvl="1">
              <a:buFont typeface="Arial" pitchFamily="34" charset="0"/>
              <a:buChar char="•"/>
            </a:pPr>
            <a:endParaRPr lang="en-AU" sz="8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A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AU" sz="2000" dirty="0" smtClean="0">
                <a:latin typeface="Arial" pitchFamily="34" charset="0"/>
                <a:cs typeface="Arial" pitchFamily="34" charset="0"/>
              </a:rPr>
              <a:t> COST EFFECTIVE</a:t>
            </a:r>
          </a:p>
          <a:p>
            <a:pPr lvl="1">
              <a:buFont typeface="Arial" pitchFamily="34" charset="0"/>
              <a:buChar char="•"/>
            </a:pPr>
            <a:endParaRPr lang="en-AU" sz="8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A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AU" sz="2000" dirty="0" smtClean="0">
                <a:latin typeface="Arial" pitchFamily="34" charset="0"/>
                <a:cs typeface="Arial" pitchFamily="34" charset="0"/>
              </a:rPr>
              <a:t> IMPERVIOUS TO MOISTURE</a:t>
            </a:r>
          </a:p>
          <a:p>
            <a:pPr lvl="1">
              <a:buFont typeface="Arial" pitchFamily="34" charset="0"/>
              <a:buChar char="•"/>
            </a:pPr>
            <a:endParaRPr lang="en-AU" sz="8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A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AU" sz="2000" dirty="0" smtClean="0">
                <a:latin typeface="Arial" pitchFamily="34" charset="0"/>
                <a:cs typeface="Arial" pitchFamily="34" charset="0"/>
              </a:rPr>
              <a:t> RESISTANT TO CHEMICALS</a:t>
            </a:r>
          </a:p>
          <a:p>
            <a:pPr lvl="1">
              <a:buFont typeface="Arial" pitchFamily="34" charset="0"/>
              <a:buChar char="•"/>
            </a:pPr>
            <a:endParaRPr lang="en-AU" sz="8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A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AU" sz="2000" dirty="0" smtClean="0">
                <a:latin typeface="Arial" pitchFamily="34" charset="0"/>
                <a:cs typeface="Arial" pitchFamily="34" charset="0"/>
              </a:rPr>
              <a:t> NON-TOXIC UV RESISTANCE &amp; FIRE RETARDANT  	ADDITIVES AVAILABLE</a:t>
            </a:r>
          </a:p>
          <a:p>
            <a:pPr lvl="1">
              <a:buFont typeface="Arial" pitchFamily="34" charset="0"/>
              <a:buChar char="•"/>
            </a:pPr>
            <a:endParaRPr lang="en-AU" sz="8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A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AU" sz="2000" dirty="0" smtClean="0">
                <a:latin typeface="Arial" pitchFamily="34" charset="0"/>
                <a:cs typeface="Arial" pitchFamily="34" charset="0"/>
              </a:rPr>
              <a:t> PROVEN 3 TO 5 YEAR SERVICE LIFE IN FIELD</a:t>
            </a:r>
          </a:p>
          <a:p>
            <a:pPr lvl="1">
              <a:buFont typeface="Arial" pitchFamily="34" charset="0"/>
              <a:buChar char="•"/>
            </a:pPr>
            <a:endParaRPr lang="en-AU" sz="800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A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AU" sz="2000" dirty="0" smtClean="0">
                <a:latin typeface="Arial" pitchFamily="34" charset="0"/>
                <a:cs typeface="Arial" pitchFamily="34" charset="0"/>
              </a:rPr>
              <a:t> DECADE LONG STORAGE LIFE WITH BASIC 	STORAGE REQUIREMENTS </a:t>
            </a:r>
          </a:p>
          <a:p>
            <a:pPr lvl="1">
              <a:buFont typeface="Arial" pitchFamily="34" charset="0"/>
              <a:buChar char="•"/>
            </a:pPr>
            <a:endParaRPr lang="en-A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k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034" y="285728"/>
            <a:ext cx="81160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 smtClean="0">
                <a:latin typeface="Arial" pitchFamily="34" charset="0"/>
                <a:cs typeface="Arial" pitchFamily="34" charset="0"/>
              </a:rPr>
              <a:t>FIELD TRIAL AT REDR AUSTRALIA TRAINING FACILITY</a:t>
            </a:r>
            <a:endParaRPr lang="en-A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92</Words>
  <Application>Microsoft Office PowerPoint</Application>
  <PresentationFormat>On-screen Show (4:3)</PresentationFormat>
  <Paragraphs>39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Adobe Acrobat Document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Lime Dezign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Brett McGaw</dc:creator>
  <cp:lastModifiedBy>Ian Harrison</cp:lastModifiedBy>
  <cp:revision>27</cp:revision>
  <dcterms:created xsi:type="dcterms:W3CDTF">2010-05-21T02:34:19Z</dcterms:created>
  <dcterms:modified xsi:type="dcterms:W3CDTF">2010-05-26T05:53:20Z</dcterms:modified>
</cp:coreProperties>
</file>